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61" r:id="rId4"/>
    <p:sldId id="260" r:id="rId5"/>
    <p:sldId id="263" r:id="rId6"/>
    <p:sldId id="257" r:id="rId7"/>
    <p:sldId id="264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789A5-0E45-46FD-9704-5E084C40DDB5}" type="datetimeFigureOut">
              <a:rPr lang="en-GB" smtClean="0"/>
              <a:pPr/>
              <a:t>22/12/2017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4ED3E-6DF3-49D0-97EC-253230A69CC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  <p:transition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789A5-0E45-46FD-9704-5E084C40DDB5}" type="datetimeFigureOut">
              <a:rPr lang="en-GB" smtClean="0"/>
              <a:pPr/>
              <a:t>22/12/2017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4ED3E-6DF3-49D0-97EC-253230A69CC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789A5-0E45-46FD-9704-5E084C40DDB5}" type="datetimeFigureOut">
              <a:rPr lang="en-GB" smtClean="0"/>
              <a:pPr/>
              <a:t>22/12/2017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4ED3E-6DF3-49D0-97EC-253230A69CC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wedg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789A5-0E45-46FD-9704-5E084C40DDB5}" type="datetimeFigureOut">
              <a:rPr lang="en-GB" smtClean="0"/>
              <a:pPr/>
              <a:t>22/12/2017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4ED3E-6DF3-49D0-97EC-253230A69CC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edg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789A5-0E45-46FD-9704-5E084C40DDB5}" type="datetimeFigureOut">
              <a:rPr lang="en-GB" smtClean="0"/>
              <a:pPr/>
              <a:t>22/12/2017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4ED3E-6DF3-49D0-97EC-253230A69CC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wedg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789A5-0E45-46FD-9704-5E084C40DDB5}" type="datetimeFigureOut">
              <a:rPr lang="en-GB" smtClean="0"/>
              <a:pPr/>
              <a:t>22/12/2017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4ED3E-6DF3-49D0-97EC-253230A69CC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edg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789A5-0E45-46FD-9704-5E084C40DDB5}" type="datetimeFigureOut">
              <a:rPr lang="en-GB" smtClean="0"/>
              <a:pPr/>
              <a:t>22/12/2017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4ED3E-6DF3-49D0-97EC-253230A69CC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wedg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789A5-0E45-46FD-9704-5E084C40DDB5}" type="datetimeFigureOut">
              <a:rPr lang="en-GB" smtClean="0"/>
              <a:pPr/>
              <a:t>22/12/2017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4ED3E-6DF3-49D0-97EC-253230A69CC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wedg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789A5-0E45-46FD-9704-5E084C40DDB5}" type="datetimeFigureOut">
              <a:rPr lang="en-GB" smtClean="0"/>
              <a:pPr/>
              <a:t>22/12/2017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4ED3E-6DF3-49D0-97EC-253230A69CC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wedg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789A5-0E45-46FD-9704-5E084C40DDB5}" type="datetimeFigureOut">
              <a:rPr lang="en-GB" smtClean="0"/>
              <a:pPr/>
              <a:t>22/12/2017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4ED3E-6DF3-49D0-97EC-253230A69CC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wedg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789A5-0E45-46FD-9704-5E084C40DDB5}" type="datetimeFigureOut">
              <a:rPr lang="en-GB" smtClean="0"/>
              <a:pPr/>
              <a:t>22/12/2017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4ED3E-6DF3-49D0-97EC-253230A69CC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789A5-0E45-46FD-9704-5E084C40DDB5}" type="datetimeFigureOut">
              <a:rPr lang="en-GB" smtClean="0"/>
              <a:pPr/>
              <a:t>22/12/2017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4ED3E-6DF3-49D0-97EC-253230A69CC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wedg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BC6789A5-0E45-46FD-9704-5E084C40DDB5}" type="datetimeFigureOut">
              <a:rPr lang="en-GB" smtClean="0"/>
              <a:pPr/>
              <a:t>22/12/2017</a:t>
            </a:fld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57A4ED3E-6DF3-49D0-97EC-253230A69CC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edg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789A5-0E45-46FD-9704-5E084C40DDB5}" type="datetimeFigureOut">
              <a:rPr lang="en-GB" smtClean="0"/>
              <a:pPr/>
              <a:t>22/12/2017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4ED3E-6DF3-49D0-97EC-253230A69CC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wedg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789A5-0E45-46FD-9704-5E084C40DDB5}" type="datetimeFigureOut">
              <a:rPr lang="en-GB" smtClean="0"/>
              <a:pPr/>
              <a:t>22/12/2017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4ED3E-6DF3-49D0-97EC-253230A69CC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789A5-0E45-46FD-9704-5E084C40DDB5}" type="datetimeFigureOut">
              <a:rPr lang="en-GB" smtClean="0"/>
              <a:pPr/>
              <a:t>22/12/2017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57A4ED3E-6DF3-49D0-97EC-253230A69CC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789A5-0E45-46FD-9704-5E084C40DDB5}" type="datetimeFigureOut">
              <a:rPr lang="en-GB" smtClean="0"/>
              <a:pPr/>
              <a:t>22/12/2017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4ED3E-6DF3-49D0-97EC-253230A69CC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789A5-0E45-46FD-9704-5E084C40DDB5}" type="datetimeFigureOut">
              <a:rPr lang="en-GB" smtClean="0"/>
              <a:pPr/>
              <a:t>22/12/2017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4ED3E-6DF3-49D0-97EC-253230A69CC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789A5-0E45-46FD-9704-5E084C40DDB5}" type="datetimeFigureOut">
              <a:rPr lang="en-GB" smtClean="0"/>
              <a:pPr/>
              <a:t>22/12/2017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4ED3E-6DF3-49D0-97EC-253230A69CC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789A5-0E45-46FD-9704-5E084C40DDB5}" type="datetimeFigureOut">
              <a:rPr lang="en-GB" smtClean="0"/>
              <a:pPr/>
              <a:t>22/12/2017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4ED3E-6DF3-49D0-97EC-253230A69CC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789A5-0E45-46FD-9704-5E084C40DDB5}" type="datetimeFigureOut">
              <a:rPr lang="en-GB" smtClean="0"/>
              <a:pPr/>
              <a:t>22/12/2017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4ED3E-6DF3-49D0-97EC-253230A69CC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789A5-0E45-46FD-9704-5E084C40DDB5}" type="datetimeFigureOut">
              <a:rPr lang="en-GB" smtClean="0"/>
              <a:pPr/>
              <a:t>22/12/2017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4ED3E-6DF3-49D0-97EC-253230A69CC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C6789A5-0E45-46FD-9704-5E084C40DDB5}" type="datetimeFigureOut">
              <a:rPr lang="en-GB" smtClean="0"/>
              <a:pPr/>
              <a:t>22/12/2017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7A4ED3E-6DF3-49D0-97EC-253230A69CC4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edge/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C6789A5-0E45-46FD-9704-5E084C40DDB5}" type="datetimeFigureOut">
              <a:rPr lang="en-GB" smtClean="0"/>
              <a:pPr/>
              <a:t>22/12/2017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7A4ED3E-6DF3-49D0-97EC-253230A69CC4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wedge/>
  </p:transition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2130425"/>
            <a:ext cx="8640960" cy="1470025"/>
          </a:xfrm>
        </p:spPr>
        <p:txBody>
          <a:bodyPr>
            <a:noAutofit/>
          </a:bodyPr>
          <a:lstStyle/>
          <a:p>
            <a:r>
              <a:rPr lang="en-GB" sz="5400" dirty="0" smtClean="0"/>
              <a:t>Unit 07: Graphics software</a:t>
            </a:r>
            <a:endParaRPr lang="en-GB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By </a:t>
            </a:r>
          </a:p>
          <a:p>
            <a:r>
              <a:rPr lang="en-GB" dirty="0" smtClean="0"/>
              <a:t>Albert SINAMENYE 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Computer elements:</a:t>
            </a:r>
            <a:endParaRPr lang="en-GB" dirty="0"/>
          </a:p>
        </p:txBody>
      </p:sp>
      <p:pic>
        <p:nvPicPr>
          <p:cNvPr id="4" name="Content Placeholder 3" descr="Elements of computer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1793574"/>
            <a:ext cx="8229600" cy="4588476"/>
          </a:xfr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u="sng" dirty="0" smtClean="0"/>
              <a:t>Here are the photos of my design:</a:t>
            </a:r>
            <a:endParaRPr lang="en-GB" b="1" u="sng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Displacement – time graph</a:t>
            </a:r>
            <a:endParaRPr lang="en-GB" dirty="0"/>
          </a:p>
        </p:txBody>
      </p:sp>
      <p:pic>
        <p:nvPicPr>
          <p:cNvPr id="10" name="Content Placeholder 9" descr="Elements of computer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rcRect l="23426" r="23105" b="21294"/>
          <a:stretch>
            <a:fillRect/>
          </a:stretch>
        </p:blipFill>
        <p:spPr>
          <a:xfrm>
            <a:off x="323528" y="2204864"/>
            <a:ext cx="4238674" cy="3960440"/>
          </a:xfrm>
        </p:spPr>
      </p:pic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GB" dirty="0" smtClean="0"/>
              <a:t>ICT Tools</a:t>
            </a:r>
            <a:endParaRPr lang="en-GB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984" y="2204864"/>
            <a:ext cx="4716015" cy="3744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72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house </a:t>
            </a:r>
            <a:endParaRPr lang="en-GB" sz="72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Picture 2" descr="Elements of computer.jpg"/>
          <p:cNvPicPr>
            <a:picLocks noChangeAspect="1"/>
          </p:cNvPicPr>
          <p:nvPr/>
        </p:nvPicPr>
        <p:blipFill>
          <a:blip r:embed="rId2" cstate="print"/>
          <a:srcRect l="12441"/>
          <a:stretch>
            <a:fillRect/>
          </a:stretch>
        </p:blipFill>
        <p:spPr>
          <a:xfrm>
            <a:off x="395536" y="1412775"/>
            <a:ext cx="8532440" cy="5433283"/>
          </a:xfrm>
          <a:prstGeom prst="rect">
            <a:avLst/>
          </a:prstGeom>
        </p:spPr>
      </p:pic>
    </p:spTree>
  </p:cSld>
  <p:clrMapOvr>
    <a:masterClrMapping/>
  </p:clrMapOvr>
  <p:transition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IMABLEcccccccccccccccccccccccc.jpg"/>
          <p:cNvPicPr>
            <a:picLocks noChangeAspect="1"/>
          </p:cNvPicPr>
          <p:nvPr/>
        </p:nvPicPr>
        <p:blipFill>
          <a:blip r:embed="rId2" cstate="print"/>
          <a:srcRect l="21098" t="9689" r="26578" b="20685"/>
          <a:stretch>
            <a:fillRect/>
          </a:stretch>
        </p:blipFill>
        <p:spPr>
          <a:xfrm>
            <a:off x="-1" y="0"/>
            <a:ext cx="9243391" cy="6858000"/>
          </a:xfrm>
          <a:prstGeom prst="rect">
            <a:avLst/>
          </a:prstGeo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1073" y="980728"/>
            <a:ext cx="8682927" cy="4072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3648" y="2492896"/>
            <a:ext cx="5976664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500" b="1" dirty="0" smtClean="0"/>
              <a:t>Thanks</a:t>
            </a:r>
            <a:endParaRPr lang="en-GB" sz="11500" b="1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28</Words>
  <Application>Microsoft Office PowerPoint</Application>
  <PresentationFormat>On-screen Show (4:3)</PresentationFormat>
  <Paragraphs>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Apex</vt:lpstr>
      <vt:lpstr>Module</vt:lpstr>
      <vt:lpstr>Unit 07: Graphics software</vt:lpstr>
      <vt:lpstr>Computer elements:</vt:lpstr>
      <vt:lpstr>Here are the photos of my design:</vt:lpstr>
      <vt:lpstr>A house </vt:lpstr>
      <vt:lpstr>Slide 5</vt:lpstr>
      <vt:lpstr>Slide 6</vt:lpstr>
      <vt:lpstr>Slide 7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17</cp:revision>
  <dcterms:created xsi:type="dcterms:W3CDTF">2017-12-20T11:07:25Z</dcterms:created>
  <dcterms:modified xsi:type="dcterms:W3CDTF">2017-12-22T08:08:52Z</dcterms:modified>
</cp:coreProperties>
</file>