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ACB97-19F2-4C1D-8661-B200F110033F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56346-B6CD-4EC9-86CA-6A6612356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Names:NTIRANDEKURA</a:t>
            </a:r>
            <a:r>
              <a:rPr lang="en-US" dirty="0" smtClean="0"/>
              <a:t> CELESTIN Hometown :KIREHE .</a:t>
            </a:r>
            <a:br>
              <a:rPr lang="en-US" dirty="0" smtClean="0"/>
            </a:br>
            <a:r>
              <a:rPr lang="en-US" dirty="0" smtClean="0"/>
              <a:t>School name    GATARAMA,</a:t>
            </a:r>
            <a:br>
              <a:rPr lang="en-US" dirty="0" smtClean="0"/>
            </a:br>
            <a:r>
              <a:rPr lang="en-US" dirty="0" smtClean="0"/>
              <a:t>GRADE :P.6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HOBBIES:Playing</a:t>
            </a:r>
            <a:r>
              <a:rPr lang="en-US" dirty="0" smtClean="0"/>
              <a:t> cards</a:t>
            </a:r>
          </a:p>
          <a:p>
            <a:r>
              <a:rPr lang="en-US" dirty="0" err="1" smtClean="0"/>
              <a:t>Sport:Playing</a:t>
            </a:r>
            <a:r>
              <a:rPr lang="en-US" dirty="0" smtClean="0"/>
              <a:t> volley ball</a:t>
            </a:r>
          </a:p>
          <a:p>
            <a:r>
              <a:rPr lang="en-US" dirty="0" smtClean="0"/>
              <a:t>Cultural </a:t>
            </a:r>
            <a:r>
              <a:rPr lang="en-US" dirty="0" err="1" smtClean="0"/>
              <a:t>intrest:Dancing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father: NGAMIJE Joseph</a:t>
            </a:r>
          </a:p>
          <a:p>
            <a:r>
              <a:rPr lang="en-US" dirty="0" err="1" smtClean="0"/>
              <a:t>Mother:Mukashyaka</a:t>
            </a:r>
            <a:r>
              <a:rPr lang="en-US" dirty="0" smtClean="0"/>
              <a:t> Beatrice</a:t>
            </a:r>
          </a:p>
          <a:p>
            <a:r>
              <a:rPr lang="en-US" dirty="0" smtClean="0"/>
              <a:t>Children:0</a:t>
            </a:r>
          </a:p>
          <a:p>
            <a:r>
              <a:rPr lang="en-US" dirty="0" smtClean="0"/>
              <a:t>Spause:0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Socrates ‘view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minds discuss ideas, Average minds discuss </a:t>
            </a:r>
            <a:r>
              <a:rPr lang="en-US" dirty="0" err="1" smtClean="0"/>
              <a:t>events,Weakminds</a:t>
            </a:r>
            <a:r>
              <a:rPr lang="en-US" dirty="0" smtClean="0"/>
              <a:t> discuss people.”</a:t>
            </a:r>
          </a:p>
          <a:p>
            <a:r>
              <a:rPr lang="en-US" dirty="0" smtClean="0"/>
              <a:t>He died</a:t>
            </a:r>
          </a:p>
          <a:p>
            <a:r>
              <a:rPr lang="en-US" dirty="0" smtClean="0"/>
              <a:t>I like this view because is </a:t>
            </a:r>
            <a:r>
              <a:rPr lang="en-US" smtClean="0"/>
              <a:t>very constrictive view.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51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Names:NTIRANDEKURA CELESTIN Hometown :KIREHE . School name    GATARAMA, GRADE :P.6 </vt:lpstr>
      <vt:lpstr>Slide 2</vt:lpstr>
      <vt:lpstr>MY FAMILY</vt:lpstr>
      <vt:lpstr>Socrates ‘view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Names:NTIRANDEKURA CELESTINHometown:KIREHE .GATARAMA,</dc:title>
  <dc:creator>CISCO Lab</dc:creator>
  <cp:lastModifiedBy>CISCO Lab</cp:lastModifiedBy>
  <cp:revision>5</cp:revision>
  <dcterms:created xsi:type="dcterms:W3CDTF">2017-12-18T14:12:27Z</dcterms:created>
  <dcterms:modified xsi:type="dcterms:W3CDTF">2017-12-19T13:53:16Z</dcterms:modified>
</cp:coreProperties>
</file>