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0"/>
  </p:notesMasterIdLst>
  <p:sldIdLst>
    <p:sldId id="257" r:id="rId2"/>
    <p:sldId id="267" r:id="rId3"/>
    <p:sldId id="262" r:id="rId4"/>
    <p:sldId id="263" r:id="rId5"/>
    <p:sldId id="264" r:id="rId6"/>
    <p:sldId id="265" r:id="rId7"/>
    <p:sldId id="266" r:id="rId8"/>
    <p:sldId id="26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086"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3C6B8B-2A65-481D-AD46-8FB2E3FD22CE}" type="datetimeFigureOut">
              <a:rPr lang="en-GB" smtClean="0"/>
              <a:pPr/>
              <a:t>07/01/2018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AE6336-5E2F-4991-8AF2-A3BA8A5EEB13}"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END</a:t>
            </a:r>
          </a:p>
          <a:p>
            <a:endParaRPr lang="en-US" dirty="0"/>
          </a:p>
        </p:txBody>
      </p:sp>
      <p:sp>
        <p:nvSpPr>
          <p:cNvPr id="4" name="Slide Number Placeholder 3"/>
          <p:cNvSpPr>
            <a:spLocks noGrp="1"/>
          </p:cNvSpPr>
          <p:nvPr>
            <p:ph type="sldNum" sz="quarter" idx="10"/>
          </p:nvPr>
        </p:nvSpPr>
        <p:spPr/>
        <p:txBody>
          <a:bodyPr/>
          <a:lstStyle/>
          <a:p>
            <a:fld id="{7FAE6336-5E2F-4991-8AF2-A3BA8A5EEB13}" type="slidenum">
              <a:rPr lang="en-GB" smtClean="0"/>
              <a:pPr/>
              <a:t>8</a:t>
            </a:fld>
            <a:endParaRPr lang="en-GB"/>
          </a:p>
        </p:txBody>
      </p:sp>
    </p:spTree>
    <p:extLst>
      <p:ext uri="{BB962C8B-B14F-4D97-AF65-F5344CB8AC3E}">
        <p14:creationId xmlns:p14="http://schemas.microsoft.com/office/powerpoint/2010/main" val="2770139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55" name="Rectangle 105"/>
          <p:cNvSpPr/>
          <p:nvPr/>
        </p:nvSpPr>
        <p:spPr>
          <a:xfrm rot="2700000">
            <a:off x="7446946" y="993285"/>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09" name="Group 408"/>
          <p:cNvGrpSpPr/>
          <p:nvPr/>
        </p:nvGrpSpPr>
        <p:grpSpPr>
          <a:xfrm>
            <a:off x="0" y="420256"/>
            <a:ext cx="9144000" cy="3795497"/>
            <a:chOff x="0" y="420256"/>
            <a:chExt cx="12188952" cy="3795497"/>
          </a:xfrm>
        </p:grpSpPr>
        <p:cxnSp>
          <p:nvCxnSpPr>
            <p:cNvPr id="410" name="Straight Connector 409"/>
            <p:cNvCxnSpPr/>
            <p:nvPr/>
          </p:nvCxnSpPr>
          <p:spPr>
            <a:xfrm>
              <a:off x="0" y="4215753"/>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1" name="Straight Connector 410"/>
            <p:cNvCxnSpPr/>
            <p:nvPr/>
          </p:nvCxnSpPr>
          <p:spPr>
            <a:xfrm>
              <a:off x="0" y="379403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2" name="Straight Connector 411"/>
            <p:cNvCxnSpPr/>
            <p:nvPr/>
          </p:nvCxnSpPr>
          <p:spPr>
            <a:xfrm>
              <a:off x="0" y="337231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3" name="Straight Connector 412"/>
            <p:cNvCxnSpPr/>
            <p:nvPr/>
          </p:nvCxnSpPr>
          <p:spPr>
            <a:xfrm>
              <a:off x="0" y="295058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4" name="Straight Connector 413"/>
            <p:cNvCxnSpPr/>
            <p:nvPr/>
          </p:nvCxnSpPr>
          <p:spPr>
            <a:xfrm>
              <a:off x="0" y="252886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5" name="Straight Connector 414"/>
            <p:cNvCxnSpPr/>
            <p:nvPr/>
          </p:nvCxnSpPr>
          <p:spPr>
            <a:xfrm>
              <a:off x="0" y="2107144"/>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6" name="Straight Connector 415"/>
            <p:cNvCxnSpPr/>
            <p:nvPr/>
          </p:nvCxnSpPr>
          <p:spPr>
            <a:xfrm>
              <a:off x="0" y="168542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p:cNvCxnSpPr/>
            <p:nvPr/>
          </p:nvCxnSpPr>
          <p:spPr>
            <a:xfrm>
              <a:off x="0" y="126370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8" name="Straight Connector 417"/>
            <p:cNvCxnSpPr/>
            <p:nvPr/>
          </p:nvCxnSpPr>
          <p:spPr>
            <a:xfrm>
              <a:off x="0" y="84197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9" name="Straight Connector 418"/>
            <p:cNvCxnSpPr/>
            <p:nvPr/>
          </p:nvCxnSpPr>
          <p:spPr>
            <a:xfrm>
              <a:off x="0" y="42025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sp>
        <p:nvSpPr>
          <p:cNvPr id="420" name="Rectangle 379"/>
          <p:cNvSpPr/>
          <p:nvPr/>
        </p:nvSpPr>
        <p:spPr>
          <a:xfrm rot="18900000" flipV="1">
            <a:off x="8146056" y="-427079"/>
            <a:ext cx="13716" cy="2816931"/>
          </a:xfrm>
          <a:custGeom>
            <a:avLst/>
            <a:gdLst/>
            <a:ahLst/>
            <a:cxnLst/>
            <a:rect l="l" t="t" r="r" b="b"/>
            <a:pathLst>
              <a:path w="13716" h="2816931">
                <a:moveTo>
                  <a:pt x="0" y="2816931"/>
                </a:moveTo>
                <a:lnTo>
                  <a:pt x="13716" y="2803216"/>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1" name="Rectangle 56"/>
          <p:cNvSpPr/>
          <p:nvPr/>
        </p:nvSpPr>
        <p:spPr>
          <a:xfrm>
            <a:off x="1" y="0"/>
            <a:ext cx="8865825" cy="4572004"/>
          </a:xfrm>
          <a:custGeom>
            <a:avLst/>
            <a:gdLst/>
            <a:ahLst/>
            <a:cxnLst/>
            <a:rect l="l" t="t" r="r" b="b"/>
            <a:pathLst>
              <a:path w="8865825" h="4572004">
                <a:moveTo>
                  <a:pt x="5901406" y="4"/>
                </a:moveTo>
                <a:lnTo>
                  <a:pt x="5915122" y="4"/>
                </a:lnTo>
                <a:lnTo>
                  <a:pt x="5915122" y="4572004"/>
                </a:lnTo>
                <a:lnTo>
                  <a:pt x="5901406" y="4572004"/>
                </a:lnTo>
                <a:close/>
                <a:moveTo>
                  <a:pt x="5058348" y="3"/>
                </a:moveTo>
                <a:lnTo>
                  <a:pt x="5072064" y="3"/>
                </a:lnTo>
                <a:lnTo>
                  <a:pt x="5072064" y="4572003"/>
                </a:lnTo>
                <a:lnTo>
                  <a:pt x="5058348" y="4572003"/>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3372232" y="1"/>
                </a:moveTo>
                <a:lnTo>
                  <a:pt x="3385948" y="1"/>
                </a:lnTo>
                <a:lnTo>
                  <a:pt x="3385948" y="4572001"/>
                </a:lnTo>
                <a:lnTo>
                  <a:pt x="3372232" y="4572001"/>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2"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3"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4"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5"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6"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7"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8" name="Rectangle 93"/>
          <p:cNvSpPr/>
          <p:nvPr/>
        </p:nvSpPr>
        <p:spPr>
          <a:xfrm rot="2700000">
            <a:off x="7126799" y="-278554"/>
            <a:ext cx="13716" cy="5699824"/>
          </a:xfrm>
          <a:custGeom>
            <a:avLst/>
            <a:gdLst/>
            <a:ahLst/>
            <a:cxnLst/>
            <a:rect l="l" t="t" r="r" b="b"/>
            <a:pathLst>
              <a:path w="13716" h="5699824">
                <a:moveTo>
                  <a:pt x="0" y="0"/>
                </a:moveTo>
                <a:lnTo>
                  <a:pt x="13716" y="13717"/>
                </a:lnTo>
                <a:lnTo>
                  <a:pt x="13716" y="5686109"/>
                </a:lnTo>
                <a:lnTo>
                  <a:pt x="1" y="5699824"/>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9" name="Rectangle 95"/>
          <p:cNvSpPr/>
          <p:nvPr/>
        </p:nvSpPr>
        <p:spPr>
          <a:xfrm rot="2700000">
            <a:off x="7969986" y="1747381"/>
            <a:ext cx="13716" cy="3314931"/>
          </a:xfrm>
          <a:custGeom>
            <a:avLst/>
            <a:gdLst/>
            <a:ahLst/>
            <a:cxnLst/>
            <a:rect l="l" t="t" r="r" b="b"/>
            <a:pathLst>
              <a:path w="13716" h="3314931">
                <a:moveTo>
                  <a:pt x="0" y="0"/>
                </a:moveTo>
                <a:lnTo>
                  <a:pt x="13716" y="13716"/>
                </a:lnTo>
                <a:lnTo>
                  <a:pt x="13716" y="3301215"/>
                </a:lnTo>
                <a:lnTo>
                  <a:pt x="0" y="331493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0" name="Rectangle 96"/>
          <p:cNvSpPr/>
          <p:nvPr/>
        </p:nvSpPr>
        <p:spPr>
          <a:xfrm rot="2700000">
            <a:off x="8391577" y="2765192"/>
            <a:ext cx="13716" cy="2122490"/>
          </a:xfrm>
          <a:custGeom>
            <a:avLst/>
            <a:gdLst/>
            <a:ahLst/>
            <a:cxnLst/>
            <a:rect l="l" t="t" r="r" b="b"/>
            <a:pathLst>
              <a:path w="13716" h="2122490">
                <a:moveTo>
                  <a:pt x="0" y="0"/>
                </a:moveTo>
                <a:lnTo>
                  <a:pt x="13716" y="13716"/>
                </a:lnTo>
                <a:lnTo>
                  <a:pt x="13716" y="2108774"/>
                </a:lnTo>
                <a:lnTo>
                  <a:pt x="0" y="212249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1" name="Rectangle 97"/>
          <p:cNvSpPr/>
          <p:nvPr/>
        </p:nvSpPr>
        <p:spPr>
          <a:xfrm rot="2700000">
            <a:off x="8813172" y="3783010"/>
            <a:ext cx="13717" cy="930041"/>
          </a:xfrm>
          <a:custGeom>
            <a:avLst/>
            <a:gdLst/>
            <a:ahLst/>
            <a:cxnLst/>
            <a:rect l="l" t="t" r="r" b="b"/>
            <a:pathLst>
              <a:path w="13717" h="930041">
                <a:moveTo>
                  <a:pt x="0" y="0"/>
                </a:moveTo>
                <a:lnTo>
                  <a:pt x="13717" y="13717"/>
                </a:lnTo>
                <a:lnTo>
                  <a:pt x="13717" y="916324"/>
                </a:lnTo>
                <a:lnTo>
                  <a:pt x="1" y="93004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2"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3"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4"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5"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6"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7"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8"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9"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0"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1"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2"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3"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4"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5" name="Rectangle 376"/>
          <p:cNvSpPr/>
          <p:nvPr/>
        </p:nvSpPr>
        <p:spPr>
          <a:xfrm rot="18900000" flipV="1">
            <a:off x="6881278" y="-950966"/>
            <a:ext cx="13716" cy="6394268"/>
          </a:xfrm>
          <a:custGeom>
            <a:avLst/>
            <a:gdLst/>
            <a:ahLst/>
            <a:cxnLst/>
            <a:rect l="l" t="t" r="r" b="b"/>
            <a:pathLst>
              <a:path w="13716" h="6394268">
                <a:moveTo>
                  <a:pt x="13716" y="6380553"/>
                </a:moveTo>
                <a:lnTo>
                  <a:pt x="13716" y="13716"/>
                </a:lnTo>
                <a:lnTo>
                  <a:pt x="0" y="0"/>
                </a:lnTo>
                <a:lnTo>
                  <a:pt x="0" y="639426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6" name="Rectangle 377"/>
          <p:cNvSpPr/>
          <p:nvPr/>
        </p:nvSpPr>
        <p:spPr>
          <a:xfrm rot="18900000" flipV="1">
            <a:off x="7302869" y="-776336"/>
            <a:ext cx="13717" cy="5201823"/>
          </a:xfrm>
          <a:custGeom>
            <a:avLst/>
            <a:gdLst/>
            <a:ahLst/>
            <a:cxnLst/>
            <a:rect l="l" t="t" r="r" b="b"/>
            <a:pathLst>
              <a:path w="13717" h="5201823">
                <a:moveTo>
                  <a:pt x="1" y="5201823"/>
                </a:moveTo>
                <a:lnTo>
                  <a:pt x="13717" y="5188106"/>
                </a:lnTo>
                <a:lnTo>
                  <a:pt x="13717" y="13717"/>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7" name="Rectangle 378"/>
          <p:cNvSpPr/>
          <p:nvPr/>
        </p:nvSpPr>
        <p:spPr>
          <a:xfrm rot="18900000" flipV="1">
            <a:off x="7742935" y="-582310"/>
            <a:ext cx="13716" cy="4009378"/>
          </a:xfrm>
          <a:custGeom>
            <a:avLst/>
            <a:gdLst/>
            <a:ahLst/>
            <a:cxnLst/>
            <a:rect l="l" t="t" r="r" b="b"/>
            <a:pathLst>
              <a:path w="13716" h="4009378">
                <a:moveTo>
                  <a:pt x="13716" y="3995663"/>
                </a:moveTo>
                <a:lnTo>
                  <a:pt x="13716" y="13717"/>
                </a:lnTo>
                <a:lnTo>
                  <a:pt x="0" y="0"/>
                </a:lnTo>
                <a:lnTo>
                  <a:pt x="0" y="400937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8" name="Rectangle 138"/>
          <p:cNvSpPr/>
          <p:nvPr/>
        </p:nvSpPr>
        <p:spPr>
          <a:xfrm rot="18900000" flipV="1">
            <a:off x="8567649" y="-252451"/>
            <a:ext cx="13715" cy="1624488"/>
          </a:xfrm>
          <a:custGeom>
            <a:avLst/>
            <a:gdLst/>
            <a:ahLst/>
            <a:cxnLst/>
            <a:rect l="l" t="t" r="r" b="b"/>
            <a:pathLst>
              <a:path w="13715" h="1624488">
                <a:moveTo>
                  <a:pt x="0" y="1624488"/>
                </a:moveTo>
                <a:lnTo>
                  <a:pt x="13715" y="1610773"/>
                </a:lnTo>
                <a:lnTo>
                  <a:pt x="13715" y="13715"/>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9" name="Freeform 448"/>
          <p:cNvSpPr/>
          <p:nvPr/>
        </p:nvSpPr>
        <p:spPr>
          <a:xfrm rot="18900000" flipV="1">
            <a:off x="8989243" y="-77819"/>
            <a:ext cx="13715" cy="432040"/>
          </a:xfrm>
          <a:custGeom>
            <a:avLst/>
            <a:gdLst/>
            <a:ahLst/>
            <a:cxnLst/>
            <a:rect l="l" t="t" r="r" b="b"/>
            <a:pathLst>
              <a:path w="13715" h="432040">
                <a:moveTo>
                  <a:pt x="0" y="432040"/>
                </a:moveTo>
                <a:lnTo>
                  <a:pt x="13715" y="418325"/>
                </a:lnTo>
                <a:lnTo>
                  <a:pt x="13715" y="13715"/>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0"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1"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2"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3"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4"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5"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6"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7"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8"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9"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0"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1"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2" name="Teardrop 3"/>
          <p:cNvSpPr/>
          <p:nvPr/>
        </p:nvSpPr>
        <p:spPr>
          <a:xfrm rot="5400000" flipH="1" flipV="1">
            <a:off x="8812306" y="329061"/>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29"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3"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8" y="173608"/>
                </a:lnTo>
                <a:lnTo>
                  <a:pt x="3810" y="173608"/>
                </a:lnTo>
                <a:cubicBezTo>
                  <a:pt x="332" y="169383"/>
                  <a:pt x="0" y="164657"/>
                  <a:pt x="0" y="159854"/>
                </a:cubicBezTo>
                <a:cubicBezTo>
                  <a:pt x="0" y="132604"/>
                  <a:pt x="10705"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3"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4" name="Oval 463"/>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5"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6" name="Oval 465"/>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7" name="Oval 466"/>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8" name="Oval 467"/>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9" name="Oval 468"/>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0" name="Oval 469"/>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1" name="Oval 470"/>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2" name="Oval 471"/>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3" name="Oval 472"/>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4" name="Oval 473"/>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5"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6"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7"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8"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9"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0"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1"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2"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3"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4"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5"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6" name="Oval 485"/>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7" name="Oval 486"/>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8" name="Oval 487"/>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9" name="Oval 488"/>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0" name="Oval 489"/>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1" name="Oval 490"/>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2" name="Oval 491"/>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3" name="Oval 492"/>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4" name="Oval 493"/>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5" name="Oval 494"/>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6" name="Oval 495"/>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7"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8"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9"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0"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1"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2"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3"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4"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5"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6"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7"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8"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9"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0" name="Oval 883"/>
          <p:cNvSpPr/>
          <p:nvPr/>
        </p:nvSpPr>
        <p:spPr>
          <a:xfrm>
            <a:off x="2031413" y="-10245"/>
            <a:ext cx="6910072" cy="84875"/>
          </a:xfrm>
          <a:custGeom>
            <a:avLst/>
            <a:gdLst/>
            <a:ahLst/>
            <a:cxnLst/>
            <a:rect l="l" t="t" r="r" b="b"/>
            <a:pathLst>
              <a:path w="6910072" h="84875">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1"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2"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3"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4"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5"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6"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7"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8"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9"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0"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1" name="Teardrop 3"/>
          <p:cNvSpPr/>
          <p:nvPr/>
        </p:nvSpPr>
        <p:spPr>
          <a:xfrm rot="5400000" flipH="1" flipV="1">
            <a:off x="8812306" y="1174559"/>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3"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2" y="169383"/>
                  <a:pt x="0" y="164657"/>
                  <a:pt x="0" y="159854"/>
                </a:cubicBezTo>
                <a:cubicBezTo>
                  <a:pt x="0" y="132604"/>
                  <a:pt x="10705"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2"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3" name="Oval 522"/>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4" name="Oval 523"/>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5" name="Oval 524"/>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6" name="Oval 525"/>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7" name="Oval 526"/>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8" name="Oval 527"/>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9" name="Oval 528"/>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0" name="Oval 529"/>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1" name="Oval 530"/>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2" name="Oval 531"/>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3"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4"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5"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6"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7"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8"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9"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0"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1"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2"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3"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4" name="Oval 543"/>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5" name="Oval 544"/>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6" name="Oval 545"/>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7" name="Oval 546"/>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8" name="Oval 547"/>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9" name="Oval 548"/>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0" name="Oval 549"/>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1" name="Oval 550"/>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2" name="Oval 551"/>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3" name="Oval 552"/>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4" name="Oval 553"/>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5"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6"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7"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8"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9"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0"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1"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2"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3"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4"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5" name="Teardrop 3"/>
          <p:cNvSpPr/>
          <p:nvPr/>
        </p:nvSpPr>
        <p:spPr>
          <a:xfrm rot="5400000" flipH="1" flipV="1">
            <a:off x="8812306" y="2017156"/>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29"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6"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7" name="Oval 566"/>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8" name="Oval 567"/>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9" name="Oval 568"/>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0" name="Oval 569"/>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1" name="Oval 570"/>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2" name="Oval 571"/>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3" name="Oval 572"/>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4" name="Oval 573"/>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5" name="Oval 574"/>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6" name="Oval 575"/>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7"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8"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9"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0"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1"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2"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3"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4"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5"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6"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7"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8" name="Oval 587"/>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9" name="Oval 588"/>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0" name="Oval 589"/>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1" name="Oval 590"/>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2" name="Oval 591"/>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3" name="Oval 592"/>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4" name="Oval 593"/>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5" name="Oval 594"/>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6" name="Oval 595"/>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7" name="Oval 596"/>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8" name="Oval 597"/>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9"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0"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1"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2"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3"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4"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5"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6"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7"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8"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9" name="Teardrop 3"/>
          <p:cNvSpPr/>
          <p:nvPr/>
        </p:nvSpPr>
        <p:spPr>
          <a:xfrm rot="5400000" flipH="1" flipV="1">
            <a:off x="8812306" y="2865829"/>
            <a:ext cx="489780" cy="173608"/>
          </a:xfrm>
          <a:custGeom>
            <a:avLst/>
            <a:gdLst/>
            <a:ahLst/>
            <a:cxnLst/>
            <a:rect l="l" t="t" r="r" b="b"/>
            <a:pathLst>
              <a:path w="489780" h="173608">
                <a:moveTo>
                  <a:pt x="489780" y="159854"/>
                </a:moveTo>
                <a:lnTo>
                  <a:pt x="485976" y="173608"/>
                </a:lnTo>
                <a:lnTo>
                  <a:pt x="475132"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2"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1" y="61434"/>
                  <a:pt x="443360" y="72140"/>
                  <a:pt x="461494" y="89721"/>
                </a:cubicBezTo>
                <a:cubicBezTo>
                  <a:pt x="479075" y="107854"/>
                  <a:pt x="489780" y="132604"/>
                  <a:pt x="489780" y="159854"/>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0"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1" name="Oval 610"/>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2" name="Oval 611"/>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3" name="Oval 612"/>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4" name="Oval 613"/>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5" name="Oval 614"/>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6" name="Oval 615"/>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7" name="Oval 616"/>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8" name="Oval 617"/>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9" name="Oval 618"/>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0" name="Oval 619"/>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1"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2"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3"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4"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5"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6"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7"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8"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9"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0"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1"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2" name="Oval 631"/>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3" name="Oval 632"/>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4" name="Oval 633"/>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5" name="Oval 634"/>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6" name="Oval 635"/>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7" name="Oval 636"/>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8" name="Oval 637"/>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9" name="Oval 638"/>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0" name="Oval 639"/>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1" name="Oval 640"/>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2" name="Oval 641"/>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3"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4"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5"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6"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7"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8"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9"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0"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1"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2"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3" name="Teardrop 3"/>
          <p:cNvSpPr/>
          <p:nvPr/>
        </p:nvSpPr>
        <p:spPr>
          <a:xfrm rot="5400000" flipH="1" flipV="1">
            <a:off x="8812306" y="3710008"/>
            <a:ext cx="489780" cy="173608"/>
          </a:xfrm>
          <a:custGeom>
            <a:avLst/>
            <a:gdLst/>
            <a:ahLst/>
            <a:cxnLst/>
            <a:rect l="l" t="t" r="r" b="b"/>
            <a:pathLst>
              <a:path w="489780" h="173608">
                <a:moveTo>
                  <a:pt x="489780" y="159854"/>
                </a:moveTo>
                <a:lnTo>
                  <a:pt x="485976" y="173608"/>
                </a:lnTo>
                <a:lnTo>
                  <a:pt x="475132"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2"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1" y="61434"/>
                  <a:pt x="443360" y="72140"/>
                  <a:pt x="461494" y="89721"/>
                </a:cubicBezTo>
                <a:cubicBezTo>
                  <a:pt x="479075" y="107854"/>
                  <a:pt x="489780" y="132604"/>
                  <a:pt x="489780" y="159854"/>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4"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5" name="Oval 654"/>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6" name="Oval 655"/>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7" name="Oval 656"/>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8" name="Oval 657"/>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9" name="Oval 658"/>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0" name="Oval 659"/>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1" name="Oval 660"/>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2" name="Oval 661"/>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3" name="Oval 662"/>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4" name="Oval 663"/>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5"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6"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7"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8"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9"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0"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1"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2"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3"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4"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5"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6" name="Oval 675"/>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7" name="Oval 676"/>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8" name="Oval 677"/>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9" name="Oval 678"/>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0" name="Oval 679"/>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1" name="Oval 680"/>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2" name="Oval 681"/>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3" name="Oval 682"/>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4" name="Oval 683"/>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5" name="Oval 684"/>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6" name="Oval 685"/>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7"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8"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9"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0"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1"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2"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3"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4"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5"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6"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7" name="Teardrop 3"/>
          <p:cNvSpPr/>
          <p:nvPr/>
        </p:nvSpPr>
        <p:spPr>
          <a:xfrm rot="5400000" flipH="1" flipV="1">
            <a:off x="8991444" y="4419445"/>
            <a:ext cx="171406" cy="133705"/>
          </a:xfrm>
          <a:custGeom>
            <a:avLst/>
            <a:gdLst/>
            <a:ahLst/>
            <a:cxnLst/>
            <a:rect l="l" t="t" r="r" b="b"/>
            <a:pathLst>
              <a:path w="171406" h="133705">
                <a:moveTo>
                  <a:pt x="171406" y="123429"/>
                </a:moveTo>
                <a:lnTo>
                  <a:pt x="168564" y="133705"/>
                </a:lnTo>
                <a:lnTo>
                  <a:pt x="157460" y="133705"/>
                </a:lnTo>
                <a:cubicBezTo>
                  <a:pt x="159382" y="130353"/>
                  <a:pt x="159597" y="126761"/>
                  <a:pt x="159597" y="123119"/>
                </a:cubicBezTo>
                <a:cubicBezTo>
                  <a:pt x="159597" y="99209"/>
                  <a:pt x="150331" y="77462"/>
                  <a:pt x="135010" y="61451"/>
                </a:cubicBezTo>
                <a:lnTo>
                  <a:pt x="62756" y="133705"/>
                </a:lnTo>
                <a:lnTo>
                  <a:pt x="62665" y="133705"/>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8"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9" name="Oval 1651"/>
          <p:cNvSpPr/>
          <p:nvPr/>
        </p:nvSpPr>
        <p:spPr>
          <a:xfrm>
            <a:off x="812619" y="4561319"/>
            <a:ext cx="7660836" cy="10682"/>
          </a:xfrm>
          <a:custGeom>
            <a:avLst/>
            <a:gdLst/>
            <a:ahLst/>
            <a:cxnLst/>
            <a:rect l="l" t="t" r="r" b="b"/>
            <a:pathLst>
              <a:path w="7660836" h="10682">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0" name="Oval 699"/>
          <p:cNvSpPr/>
          <p:nvPr/>
        </p:nvSpPr>
        <p:spPr>
          <a:xfrm>
            <a:off x="71204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1" name="Oval 700"/>
          <p:cNvSpPr/>
          <p:nvPr/>
        </p:nvSpPr>
        <p:spPr>
          <a:xfrm>
            <a:off x="3774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2" name="Oval 701"/>
          <p:cNvSpPr/>
          <p:nvPr/>
        </p:nvSpPr>
        <p:spPr>
          <a:xfrm>
            <a:off x="12203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3" name="Oval 702"/>
          <p:cNvSpPr/>
          <p:nvPr/>
        </p:nvSpPr>
        <p:spPr>
          <a:xfrm>
            <a:off x="20632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4" name="Oval 703"/>
          <p:cNvSpPr/>
          <p:nvPr/>
        </p:nvSpPr>
        <p:spPr>
          <a:xfrm>
            <a:off x="29060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5" name="Oval 704"/>
          <p:cNvSpPr/>
          <p:nvPr/>
        </p:nvSpPr>
        <p:spPr>
          <a:xfrm>
            <a:off x="37489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6" name="Oval 705"/>
          <p:cNvSpPr/>
          <p:nvPr/>
        </p:nvSpPr>
        <p:spPr>
          <a:xfrm>
            <a:off x="45918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7" name="Oval 706"/>
          <p:cNvSpPr/>
          <p:nvPr/>
        </p:nvSpPr>
        <p:spPr>
          <a:xfrm>
            <a:off x="54347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8" name="Oval 707"/>
          <p:cNvSpPr/>
          <p:nvPr/>
        </p:nvSpPr>
        <p:spPr>
          <a:xfrm>
            <a:off x="62776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9" name="Oval 708"/>
          <p:cNvSpPr/>
          <p:nvPr/>
        </p:nvSpPr>
        <p:spPr>
          <a:xfrm>
            <a:off x="88062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0" name="Oval 709"/>
          <p:cNvSpPr/>
          <p:nvPr/>
        </p:nvSpPr>
        <p:spPr>
          <a:xfrm>
            <a:off x="79633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1" name="Oval 710"/>
          <p:cNvSpPr/>
          <p:nvPr/>
        </p:nvSpPr>
        <p:spPr>
          <a:xfrm>
            <a:off x="71204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2" name="Oval 711"/>
          <p:cNvSpPr/>
          <p:nvPr/>
        </p:nvSpPr>
        <p:spPr>
          <a:xfrm>
            <a:off x="3774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3" name="Oval 712"/>
          <p:cNvSpPr/>
          <p:nvPr/>
        </p:nvSpPr>
        <p:spPr>
          <a:xfrm>
            <a:off x="12203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4" name="Oval 713"/>
          <p:cNvSpPr/>
          <p:nvPr/>
        </p:nvSpPr>
        <p:spPr>
          <a:xfrm>
            <a:off x="20632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5" name="Oval 714"/>
          <p:cNvSpPr/>
          <p:nvPr/>
        </p:nvSpPr>
        <p:spPr>
          <a:xfrm>
            <a:off x="29060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6" name="Oval 715"/>
          <p:cNvSpPr/>
          <p:nvPr/>
        </p:nvSpPr>
        <p:spPr>
          <a:xfrm>
            <a:off x="37489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7" name="Oval 716"/>
          <p:cNvSpPr/>
          <p:nvPr/>
        </p:nvSpPr>
        <p:spPr>
          <a:xfrm>
            <a:off x="45918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8" name="Oval 717"/>
          <p:cNvSpPr/>
          <p:nvPr/>
        </p:nvSpPr>
        <p:spPr>
          <a:xfrm>
            <a:off x="54347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9" name="Oval 718"/>
          <p:cNvSpPr/>
          <p:nvPr/>
        </p:nvSpPr>
        <p:spPr>
          <a:xfrm>
            <a:off x="62776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0" name="Oval 719"/>
          <p:cNvSpPr/>
          <p:nvPr/>
        </p:nvSpPr>
        <p:spPr>
          <a:xfrm>
            <a:off x="88062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1" name="Oval 720"/>
          <p:cNvSpPr/>
          <p:nvPr/>
        </p:nvSpPr>
        <p:spPr>
          <a:xfrm>
            <a:off x="79633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2" name="Oval 721"/>
          <p:cNvSpPr/>
          <p:nvPr/>
        </p:nvSpPr>
        <p:spPr>
          <a:xfrm>
            <a:off x="71204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3" name="Oval 722"/>
          <p:cNvSpPr/>
          <p:nvPr/>
        </p:nvSpPr>
        <p:spPr>
          <a:xfrm>
            <a:off x="3774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4" name="Oval 723"/>
          <p:cNvSpPr/>
          <p:nvPr/>
        </p:nvSpPr>
        <p:spPr>
          <a:xfrm>
            <a:off x="12203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5" name="Oval 724"/>
          <p:cNvSpPr/>
          <p:nvPr/>
        </p:nvSpPr>
        <p:spPr>
          <a:xfrm>
            <a:off x="20632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6" name="Oval 725"/>
          <p:cNvSpPr/>
          <p:nvPr/>
        </p:nvSpPr>
        <p:spPr>
          <a:xfrm>
            <a:off x="29060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7" name="Oval 726"/>
          <p:cNvSpPr/>
          <p:nvPr/>
        </p:nvSpPr>
        <p:spPr>
          <a:xfrm>
            <a:off x="37489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8" name="Oval 727"/>
          <p:cNvSpPr/>
          <p:nvPr/>
        </p:nvSpPr>
        <p:spPr>
          <a:xfrm>
            <a:off x="45918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9" name="Oval 728"/>
          <p:cNvSpPr/>
          <p:nvPr/>
        </p:nvSpPr>
        <p:spPr>
          <a:xfrm>
            <a:off x="54347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0" name="Oval 729"/>
          <p:cNvSpPr/>
          <p:nvPr/>
        </p:nvSpPr>
        <p:spPr>
          <a:xfrm>
            <a:off x="62776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1" name="Oval 730"/>
          <p:cNvSpPr/>
          <p:nvPr/>
        </p:nvSpPr>
        <p:spPr>
          <a:xfrm>
            <a:off x="88062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2" name="Oval 731"/>
          <p:cNvSpPr/>
          <p:nvPr/>
        </p:nvSpPr>
        <p:spPr>
          <a:xfrm>
            <a:off x="79633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3" name="Oval 732"/>
          <p:cNvSpPr/>
          <p:nvPr/>
        </p:nvSpPr>
        <p:spPr>
          <a:xfrm>
            <a:off x="71204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4" name="Oval 733"/>
          <p:cNvSpPr/>
          <p:nvPr/>
        </p:nvSpPr>
        <p:spPr>
          <a:xfrm>
            <a:off x="3774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5" name="Oval 734"/>
          <p:cNvSpPr/>
          <p:nvPr/>
        </p:nvSpPr>
        <p:spPr>
          <a:xfrm>
            <a:off x="12203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6" name="Oval 735"/>
          <p:cNvSpPr/>
          <p:nvPr/>
        </p:nvSpPr>
        <p:spPr>
          <a:xfrm>
            <a:off x="20632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7" name="Oval 736"/>
          <p:cNvSpPr/>
          <p:nvPr/>
        </p:nvSpPr>
        <p:spPr>
          <a:xfrm>
            <a:off x="29060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8" name="Oval 737"/>
          <p:cNvSpPr/>
          <p:nvPr/>
        </p:nvSpPr>
        <p:spPr>
          <a:xfrm>
            <a:off x="37489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9" name="Oval 738"/>
          <p:cNvSpPr/>
          <p:nvPr/>
        </p:nvSpPr>
        <p:spPr>
          <a:xfrm>
            <a:off x="45918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0" name="Oval 739"/>
          <p:cNvSpPr/>
          <p:nvPr/>
        </p:nvSpPr>
        <p:spPr>
          <a:xfrm>
            <a:off x="54347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1" name="Oval 740"/>
          <p:cNvSpPr/>
          <p:nvPr/>
        </p:nvSpPr>
        <p:spPr>
          <a:xfrm>
            <a:off x="62776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2" name="Oval 741"/>
          <p:cNvSpPr/>
          <p:nvPr/>
        </p:nvSpPr>
        <p:spPr>
          <a:xfrm>
            <a:off x="88062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3" name="Oval 742"/>
          <p:cNvSpPr/>
          <p:nvPr/>
        </p:nvSpPr>
        <p:spPr>
          <a:xfrm>
            <a:off x="79633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4" name="Oval 743"/>
          <p:cNvSpPr/>
          <p:nvPr/>
        </p:nvSpPr>
        <p:spPr>
          <a:xfrm>
            <a:off x="71204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5" name="Oval 744"/>
          <p:cNvSpPr/>
          <p:nvPr/>
        </p:nvSpPr>
        <p:spPr>
          <a:xfrm>
            <a:off x="3774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6" name="Oval 745"/>
          <p:cNvSpPr/>
          <p:nvPr/>
        </p:nvSpPr>
        <p:spPr>
          <a:xfrm>
            <a:off x="12203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7" name="Oval 746"/>
          <p:cNvSpPr/>
          <p:nvPr/>
        </p:nvSpPr>
        <p:spPr>
          <a:xfrm>
            <a:off x="20632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8" name="Oval 747"/>
          <p:cNvSpPr/>
          <p:nvPr/>
        </p:nvSpPr>
        <p:spPr>
          <a:xfrm>
            <a:off x="29060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9" name="Oval 748"/>
          <p:cNvSpPr/>
          <p:nvPr/>
        </p:nvSpPr>
        <p:spPr>
          <a:xfrm>
            <a:off x="37489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50" name="Oval 749"/>
          <p:cNvSpPr/>
          <p:nvPr/>
        </p:nvSpPr>
        <p:spPr>
          <a:xfrm>
            <a:off x="45918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51" name="Oval 750"/>
          <p:cNvSpPr/>
          <p:nvPr/>
        </p:nvSpPr>
        <p:spPr>
          <a:xfrm>
            <a:off x="54347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52" name="Oval 751"/>
          <p:cNvSpPr/>
          <p:nvPr/>
        </p:nvSpPr>
        <p:spPr>
          <a:xfrm>
            <a:off x="62776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53" name="Oval 752"/>
          <p:cNvSpPr/>
          <p:nvPr/>
        </p:nvSpPr>
        <p:spPr>
          <a:xfrm>
            <a:off x="88062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54" name="Oval 753"/>
          <p:cNvSpPr/>
          <p:nvPr/>
        </p:nvSpPr>
        <p:spPr>
          <a:xfrm>
            <a:off x="79633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AD0EEB47-A812-4F40-9C18-38FB8E17158A}" type="datetimeFigureOut">
              <a:rPr lang="en-GB" smtClean="0"/>
              <a:pPr/>
              <a:t>07/01/2018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56F82-BB7E-41D4-A236-EF1ED4CCE23B}" type="slidenum">
              <a:rPr lang="en-GB" smtClean="0"/>
              <a:pPr/>
              <a:t>‹#›</a:t>
            </a:fld>
            <a:endParaRPr lang="en-GB"/>
          </a:p>
        </p:txBody>
      </p:sp>
      <p:cxnSp>
        <p:nvCxnSpPr>
          <p:cNvPr id="8" name="Straight Connector 7"/>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430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0EEB47-A812-4F40-9C18-38FB8E17158A}" type="datetimeFigureOut">
              <a:rPr lang="en-GB" smtClean="0"/>
              <a:pPr/>
              <a:t>07/01/2018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56F82-BB7E-41D4-A236-EF1ED4CCE23B}" type="slidenum">
              <a:rPr lang="en-GB" smtClean="0"/>
              <a:pPr/>
              <a:t>‹#›</a:t>
            </a:fld>
            <a:endParaRPr lang="en-GB"/>
          </a:p>
        </p:txBody>
      </p:sp>
    </p:spTree>
    <p:extLst>
      <p:ext uri="{BB962C8B-B14F-4D97-AF65-F5344CB8AC3E}">
        <p14:creationId xmlns:p14="http://schemas.microsoft.com/office/powerpoint/2010/main" val="2481055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971675"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42950" y="762000"/>
            <a:ext cx="5686425"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0EEB47-A812-4F40-9C18-38FB8E17158A}" type="datetimeFigureOut">
              <a:rPr lang="en-GB" smtClean="0"/>
              <a:pPr/>
              <a:t>07/01/2018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56F82-BB7E-41D4-A236-EF1ED4CCE23B}" type="slidenum">
              <a:rPr lang="en-GB" smtClean="0"/>
              <a:pPr/>
              <a:t>‹#›</a:t>
            </a:fld>
            <a:endParaRPr lang="en-GB"/>
          </a:p>
        </p:txBody>
      </p:sp>
      <p:cxnSp>
        <p:nvCxnSpPr>
          <p:cNvPr id="7" name="Straight Connector 6"/>
          <p:cNvCxnSpPr/>
          <p:nvPr/>
        </p:nvCxnSpPr>
        <p:spPr>
          <a:xfrm rot="5400000" flipV="1">
            <a:off x="7543800" y="173563"/>
            <a:ext cx="0" cy="6858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5048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0EEB47-A812-4F40-9C18-38FB8E17158A}" type="datetimeFigureOut">
              <a:rPr lang="en-GB" smtClean="0"/>
              <a:pPr/>
              <a:t>07/01/2018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56F82-BB7E-41D4-A236-EF1ED4CCE23B}" type="slidenum">
              <a:rPr lang="en-GB" smtClean="0"/>
              <a:pPr/>
              <a:t>‹#›</a:t>
            </a:fld>
            <a:endParaRPr lang="en-GB"/>
          </a:p>
        </p:txBody>
      </p:sp>
    </p:spTree>
    <p:extLst>
      <p:ext uri="{BB962C8B-B14F-4D97-AF65-F5344CB8AC3E}">
        <p14:creationId xmlns:p14="http://schemas.microsoft.com/office/powerpoint/2010/main" val="4055637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0" y="420256"/>
            <a:ext cx="9144000" cy="3795497"/>
            <a:chOff x="0" y="420256"/>
            <a:chExt cx="12188952" cy="3795497"/>
          </a:xfrm>
        </p:grpSpPr>
        <p:cxnSp>
          <p:nvCxnSpPr>
            <p:cNvPr id="10" name="Straight Connector 9"/>
            <p:cNvCxnSpPr/>
            <p:nvPr/>
          </p:nvCxnSpPr>
          <p:spPr>
            <a:xfrm>
              <a:off x="0" y="4215753"/>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379403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337231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295058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52886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2107144"/>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0" y="168542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0" y="126370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0" y="84197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0" y="42025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0" name="Rectangle 379"/>
          <p:cNvSpPr/>
          <p:nvPr/>
        </p:nvSpPr>
        <p:spPr>
          <a:xfrm rot="18900000" flipV="1">
            <a:off x="8146056" y="-427079"/>
            <a:ext cx="13716" cy="2816931"/>
          </a:xfrm>
          <a:custGeom>
            <a:avLst/>
            <a:gdLst/>
            <a:ahLst/>
            <a:cxnLst/>
            <a:rect l="l" t="t" r="r" b="b"/>
            <a:pathLst>
              <a:path w="13716" h="2816931">
                <a:moveTo>
                  <a:pt x="0" y="2816931"/>
                </a:moveTo>
                <a:lnTo>
                  <a:pt x="13716" y="2803216"/>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56"/>
          <p:cNvSpPr/>
          <p:nvPr/>
        </p:nvSpPr>
        <p:spPr>
          <a:xfrm>
            <a:off x="1" y="0"/>
            <a:ext cx="8865825" cy="4572004"/>
          </a:xfrm>
          <a:custGeom>
            <a:avLst/>
            <a:gdLst/>
            <a:ahLst/>
            <a:cxnLst/>
            <a:rect l="l" t="t" r="r" b="b"/>
            <a:pathLst>
              <a:path w="8865825" h="4572004">
                <a:moveTo>
                  <a:pt x="5901406" y="4"/>
                </a:moveTo>
                <a:lnTo>
                  <a:pt x="5915122" y="4"/>
                </a:lnTo>
                <a:lnTo>
                  <a:pt x="5915122" y="4572004"/>
                </a:lnTo>
                <a:lnTo>
                  <a:pt x="5901406" y="4572004"/>
                </a:lnTo>
                <a:close/>
                <a:moveTo>
                  <a:pt x="5058348" y="3"/>
                </a:moveTo>
                <a:lnTo>
                  <a:pt x="5072064" y="3"/>
                </a:lnTo>
                <a:lnTo>
                  <a:pt x="5072064" y="4572003"/>
                </a:lnTo>
                <a:lnTo>
                  <a:pt x="5058348" y="4572003"/>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3372232" y="1"/>
                </a:moveTo>
                <a:lnTo>
                  <a:pt x="3385948" y="1"/>
                </a:lnTo>
                <a:lnTo>
                  <a:pt x="3385948" y="4572001"/>
                </a:lnTo>
                <a:lnTo>
                  <a:pt x="3372232" y="4572001"/>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Rectangle 93"/>
          <p:cNvSpPr/>
          <p:nvPr/>
        </p:nvSpPr>
        <p:spPr>
          <a:xfrm rot="2700000">
            <a:off x="7126799" y="-278554"/>
            <a:ext cx="13716" cy="5699824"/>
          </a:xfrm>
          <a:custGeom>
            <a:avLst/>
            <a:gdLst/>
            <a:ahLst/>
            <a:cxnLst/>
            <a:rect l="l" t="t" r="r" b="b"/>
            <a:pathLst>
              <a:path w="13716" h="5699824">
                <a:moveTo>
                  <a:pt x="0" y="0"/>
                </a:moveTo>
                <a:lnTo>
                  <a:pt x="13716" y="13717"/>
                </a:lnTo>
                <a:lnTo>
                  <a:pt x="13716" y="5686109"/>
                </a:lnTo>
                <a:lnTo>
                  <a:pt x="1" y="5699824"/>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Rectangle 95"/>
          <p:cNvSpPr/>
          <p:nvPr/>
        </p:nvSpPr>
        <p:spPr>
          <a:xfrm rot="2700000">
            <a:off x="7969986" y="1747381"/>
            <a:ext cx="13716" cy="3314931"/>
          </a:xfrm>
          <a:custGeom>
            <a:avLst/>
            <a:gdLst/>
            <a:ahLst/>
            <a:cxnLst/>
            <a:rect l="l" t="t" r="r" b="b"/>
            <a:pathLst>
              <a:path w="13716" h="3314931">
                <a:moveTo>
                  <a:pt x="0" y="0"/>
                </a:moveTo>
                <a:lnTo>
                  <a:pt x="13716" y="13716"/>
                </a:lnTo>
                <a:lnTo>
                  <a:pt x="13716" y="3301215"/>
                </a:lnTo>
                <a:lnTo>
                  <a:pt x="0" y="331493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96"/>
          <p:cNvSpPr/>
          <p:nvPr/>
        </p:nvSpPr>
        <p:spPr>
          <a:xfrm rot="2700000">
            <a:off x="8391577" y="2765192"/>
            <a:ext cx="13716" cy="2122490"/>
          </a:xfrm>
          <a:custGeom>
            <a:avLst/>
            <a:gdLst/>
            <a:ahLst/>
            <a:cxnLst/>
            <a:rect l="l" t="t" r="r" b="b"/>
            <a:pathLst>
              <a:path w="13716" h="2122490">
                <a:moveTo>
                  <a:pt x="0" y="0"/>
                </a:moveTo>
                <a:lnTo>
                  <a:pt x="13716" y="13716"/>
                </a:lnTo>
                <a:lnTo>
                  <a:pt x="13716" y="2108774"/>
                </a:lnTo>
                <a:lnTo>
                  <a:pt x="0" y="212249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97"/>
          <p:cNvSpPr/>
          <p:nvPr/>
        </p:nvSpPr>
        <p:spPr>
          <a:xfrm rot="2700000">
            <a:off x="8813172" y="3783010"/>
            <a:ext cx="13717" cy="930041"/>
          </a:xfrm>
          <a:custGeom>
            <a:avLst/>
            <a:gdLst/>
            <a:ahLst/>
            <a:cxnLst/>
            <a:rect l="l" t="t" r="r" b="b"/>
            <a:pathLst>
              <a:path w="13717" h="930041">
                <a:moveTo>
                  <a:pt x="0" y="0"/>
                </a:moveTo>
                <a:lnTo>
                  <a:pt x="13717" y="13717"/>
                </a:lnTo>
                <a:lnTo>
                  <a:pt x="13717" y="916324"/>
                </a:lnTo>
                <a:lnTo>
                  <a:pt x="1" y="93004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4"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9"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 name="Rectangle 376"/>
          <p:cNvSpPr/>
          <p:nvPr/>
        </p:nvSpPr>
        <p:spPr>
          <a:xfrm rot="18900000" flipV="1">
            <a:off x="6881278" y="-950966"/>
            <a:ext cx="13716" cy="6394268"/>
          </a:xfrm>
          <a:custGeom>
            <a:avLst/>
            <a:gdLst/>
            <a:ahLst/>
            <a:cxnLst/>
            <a:rect l="l" t="t" r="r" b="b"/>
            <a:pathLst>
              <a:path w="13716" h="6394268">
                <a:moveTo>
                  <a:pt x="13716" y="6380553"/>
                </a:moveTo>
                <a:lnTo>
                  <a:pt x="13716" y="13716"/>
                </a:lnTo>
                <a:lnTo>
                  <a:pt x="0" y="0"/>
                </a:lnTo>
                <a:lnTo>
                  <a:pt x="0" y="639426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 name="Rectangle 377"/>
          <p:cNvSpPr/>
          <p:nvPr/>
        </p:nvSpPr>
        <p:spPr>
          <a:xfrm rot="18900000" flipV="1">
            <a:off x="7302869" y="-776336"/>
            <a:ext cx="13717" cy="5201823"/>
          </a:xfrm>
          <a:custGeom>
            <a:avLst/>
            <a:gdLst/>
            <a:ahLst/>
            <a:cxnLst/>
            <a:rect l="l" t="t" r="r" b="b"/>
            <a:pathLst>
              <a:path w="13717" h="5201823">
                <a:moveTo>
                  <a:pt x="1" y="5201823"/>
                </a:moveTo>
                <a:lnTo>
                  <a:pt x="13717" y="5188106"/>
                </a:lnTo>
                <a:lnTo>
                  <a:pt x="13717" y="13717"/>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 name="Rectangle 378"/>
          <p:cNvSpPr/>
          <p:nvPr/>
        </p:nvSpPr>
        <p:spPr>
          <a:xfrm rot="18900000" flipV="1">
            <a:off x="7742935" y="-582310"/>
            <a:ext cx="13716" cy="4009378"/>
          </a:xfrm>
          <a:custGeom>
            <a:avLst/>
            <a:gdLst/>
            <a:ahLst/>
            <a:cxnLst/>
            <a:rect l="l" t="t" r="r" b="b"/>
            <a:pathLst>
              <a:path w="13716" h="4009378">
                <a:moveTo>
                  <a:pt x="13716" y="3995663"/>
                </a:moveTo>
                <a:lnTo>
                  <a:pt x="13716" y="13717"/>
                </a:lnTo>
                <a:lnTo>
                  <a:pt x="0" y="0"/>
                </a:lnTo>
                <a:lnTo>
                  <a:pt x="0" y="400937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 name="Rectangle 138"/>
          <p:cNvSpPr/>
          <p:nvPr/>
        </p:nvSpPr>
        <p:spPr>
          <a:xfrm rot="18900000" flipV="1">
            <a:off x="8567649" y="-252451"/>
            <a:ext cx="13715" cy="1624488"/>
          </a:xfrm>
          <a:custGeom>
            <a:avLst/>
            <a:gdLst/>
            <a:ahLst/>
            <a:cxnLst/>
            <a:rect l="l" t="t" r="r" b="b"/>
            <a:pathLst>
              <a:path w="13715" h="1624488">
                <a:moveTo>
                  <a:pt x="0" y="1624488"/>
                </a:moveTo>
                <a:lnTo>
                  <a:pt x="13715" y="1610773"/>
                </a:lnTo>
                <a:lnTo>
                  <a:pt x="13715" y="13715"/>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 name="Freeform 48"/>
          <p:cNvSpPr/>
          <p:nvPr/>
        </p:nvSpPr>
        <p:spPr>
          <a:xfrm rot="18900000" flipV="1">
            <a:off x="8989243" y="-77819"/>
            <a:ext cx="13715" cy="432040"/>
          </a:xfrm>
          <a:custGeom>
            <a:avLst/>
            <a:gdLst/>
            <a:ahLst/>
            <a:cxnLst/>
            <a:rect l="l" t="t" r="r" b="b"/>
            <a:pathLst>
              <a:path w="13715" h="432040">
                <a:moveTo>
                  <a:pt x="0" y="432040"/>
                </a:moveTo>
                <a:lnTo>
                  <a:pt x="13715" y="418325"/>
                </a:lnTo>
                <a:lnTo>
                  <a:pt x="13715" y="13715"/>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Teardrop 3"/>
          <p:cNvSpPr/>
          <p:nvPr/>
        </p:nvSpPr>
        <p:spPr>
          <a:xfrm rot="5400000" flipH="1" flipV="1">
            <a:off x="8812306" y="329061"/>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29"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3"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8" y="173608"/>
                </a:lnTo>
                <a:lnTo>
                  <a:pt x="3810" y="173608"/>
                </a:lnTo>
                <a:cubicBezTo>
                  <a:pt x="332" y="169383"/>
                  <a:pt x="0" y="164657"/>
                  <a:pt x="0" y="159854"/>
                </a:cubicBezTo>
                <a:cubicBezTo>
                  <a:pt x="0" y="132604"/>
                  <a:pt x="10705"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1"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2"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3"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4"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5"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6" name="Teardrop 3"/>
          <p:cNvSpPr/>
          <p:nvPr/>
        </p:nvSpPr>
        <p:spPr>
          <a:xfrm rot="5400000" flipH="1" flipV="1">
            <a:off x="8812306" y="1174559"/>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3"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2" y="169383"/>
                  <a:pt x="0" y="164657"/>
                  <a:pt x="0" y="159854"/>
                </a:cubicBezTo>
                <a:cubicBezTo>
                  <a:pt x="0" y="132604"/>
                  <a:pt x="10705"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7"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8"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9"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2"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3"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4"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5"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6"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7"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8"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9"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0"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1"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2"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3"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4"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5"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6"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7"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8"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9" name="Teardrop 3"/>
          <p:cNvSpPr/>
          <p:nvPr/>
        </p:nvSpPr>
        <p:spPr>
          <a:xfrm rot="5400000" flipH="1" flipV="1">
            <a:off x="8812306" y="2017156"/>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29"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0"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1"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2"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3"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4"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5"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6"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7"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8"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9"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0"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1"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2"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3"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4"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5"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6"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7"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8"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9"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0"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1"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2" name="Teardrop 3"/>
          <p:cNvSpPr/>
          <p:nvPr/>
        </p:nvSpPr>
        <p:spPr>
          <a:xfrm rot="5400000" flipH="1" flipV="1">
            <a:off x="8812306" y="2865829"/>
            <a:ext cx="489780" cy="173608"/>
          </a:xfrm>
          <a:custGeom>
            <a:avLst/>
            <a:gdLst/>
            <a:ahLst/>
            <a:cxnLst/>
            <a:rect l="l" t="t" r="r" b="b"/>
            <a:pathLst>
              <a:path w="489780" h="173608">
                <a:moveTo>
                  <a:pt x="489780" y="159854"/>
                </a:moveTo>
                <a:lnTo>
                  <a:pt x="485976" y="173608"/>
                </a:lnTo>
                <a:lnTo>
                  <a:pt x="475132"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2"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1" y="61434"/>
                  <a:pt x="443360" y="72140"/>
                  <a:pt x="461494" y="89721"/>
                </a:cubicBezTo>
                <a:cubicBezTo>
                  <a:pt x="479075" y="107854"/>
                  <a:pt x="489780" y="132604"/>
                  <a:pt x="489780" y="15985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3"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4"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5"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6"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7"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8"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9"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0"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1"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2"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3"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4"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5"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6"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2"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 name="Teardrop 3"/>
          <p:cNvSpPr/>
          <p:nvPr/>
        </p:nvSpPr>
        <p:spPr>
          <a:xfrm rot="5400000" flipH="1" flipV="1">
            <a:off x="8812306" y="3710008"/>
            <a:ext cx="489780" cy="173608"/>
          </a:xfrm>
          <a:custGeom>
            <a:avLst/>
            <a:gdLst/>
            <a:ahLst/>
            <a:cxnLst/>
            <a:rect l="l" t="t" r="r" b="b"/>
            <a:pathLst>
              <a:path w="489780" h="173608">
                <a:moveTo>
                  <a:pt x="489780" y="159854"/>
                </a:moveTo>
                <a:lnTo>
                  <a:pt x="485976" y="173608"/>
                </a:lnTo>
                <a:lnTo>
                  <a:pt x="475132"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2"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1" y="61434"/>
                  <a:pt x="443360" y="72140"/>
                  <a:pt x="461494" y="89721"/>
                </a:cubicBezTo>
                <a:cubicBezTo>
                  <a:pt x="479075" y="107854"/>
                  <a:pt x="489780" y="132604"/>
                  <a:pt x="489780" y="15985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1"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8"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 name="Teardrop 3"/>
          <p:cNvSpPr/>
          <p:nvPr/>
        </p:nvSpPr>
        <p:spPr>
          <a:xfrm rot="5400000" flipH="1" flipV="1">
            <a:off x="8991444" y="4419445"/>
            <a:ext cx="171406" cy="133705"/>
          </a:xfrm>
          <a:custGeom>
            <a:avLst/>
            <a:gdLst/>
            <a:ahLst/>
            <a:cxnLst/>
            <a:rect l="l" t="t" r="r" b="b"/>
            <a:pathLst>
              <a:path w="171406" h="133705">
                <a:moveTo>
                  <a:pt x="171406" y="123429"/>
                </a:moveTo>
                <a:lnTo>
                  <a:pt x="168564" y="133705"/>
                </a:lnTo>
                <a:lnTo>
                  <a:pt x="157460" y="133705"/>
                </a:lnTo>
                <a:cubicBezTo>
                  <a:pt x="159382" y="130353"/>
                  <a:pt x="159597" y="126761"/>
                  <a:pt x="159597" y="123119"/>
                </a:cubicBezTo>
                <a:cubicBezTo>
                  <a:pt x="159597" y="99209"/>
                  <a:pt x="150331" y="77462"/>
                  <a:pt x="135010" y="61451"/>
                </a:cubicBezTo>
                <a:lnTo>
                  <a:pt x="62756" y="133705"/>
                </a:lnTo>
                <a:lnTo>
                  <a:pt x="62665" y="133705"/>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 name="Oval 189"/>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 name="Oval 191"/>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3" name="Oval 192"/>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 name="Oval 193"/>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 name="Oval 194"/>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 name="Oval 195"/>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 name="Oval 196"/>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 name="Oval 197"/>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 name="Oval 198"/>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 name="Oval 199"/>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1" name="Oval 200"/>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2" name="Oval 201"/>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3" name="Oval 202"/>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4" name="Oval 203"/>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5" name="Oval 204"/>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6" name="Oval 205"/>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7" name="Oval 206"/>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8" name="Oval 207"/>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9" name="Oval 208"/>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0" name="Oval 209"/>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1" name="Oval 210"/>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2"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3"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4" name="Oval 883"/>
          <p:cNvSpPr/>
          <p:nvPr/>
        </p:nvSpPr>
        <p:spPr>
          <a:xfrm>
            <a:off x="2031413" y="-10245"/>
            <a:ext cx="6910072" cy="84875"/>
          </a:xfrm>
          <a:custGeom>
            <a:avLst/>
            <a:gdLst/>
            <a:ahLst/>
            <a:cxnLst/>
            <a:rect l="l" t="t" r="r" b="b"/>
            <a:pathLst>
              <a:path w="6910072" h="84875">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5" name="Oval 214"/>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6" name="Oval 215"/>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7" name="Oval 216"/>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8" name="Oval 217"/>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9" name="Oval 218"/>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0" name="Oval 219"/>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1" name="Oval 220"/>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2" name="Oval 221"/>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3" name="Oval 222"/>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4" name="Oval 223"/>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5" name="Oval 224"/>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6" name="Oval 225"/>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7" name="Oval 226"/>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8" name="Oval 227"/>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9" name="Oval 228"/>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0" name="Oval 229"/>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1" name="Oval 230"/>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2" name="Oval 231"/>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3" name="Oval 232"/>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4" name="Oval 233"/>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5" name="Oval 234"/>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6" name="Oval 235"/>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7" name="Oval 236"/>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8" name="Oval 237"/>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9" name="Oval 238"/>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0" name="Oval 239"/>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1" name="Oval 240"/>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2" name="Oval 241"/>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3" name="Oval 242"/>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4" name="Oval 243"/>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5" name="Oval 244"/>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6" name="Oval 245"/>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7" name="Oval 246"/>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8" name="Oval 247"/>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9" name="Oval 248"/>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0" name="Oval 249"/>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1" name="Oval 250"/>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2" name="Oval 251"/>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3" name="Oval 252"/>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4" name="Oval 253"/>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5" name="Oval 254"/>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6" name="Oval 255"/>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7" name="Oval 256"/>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8" name="Oval 257"/>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9" name="Oval 258"/>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0" name="Oval 259"/>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1" name="Oval 260"/>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2" name="Oval 261"/>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3" name="Oval 262"/>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4" name="Oval 263"/>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5" name="Oval 264"/>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6" name="Oval 265"/>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7" name="Oval 266"/>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8" name="Oval 267"/>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9" name="Oval 268"/>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0" name="Oval 269"/>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1" name="Oval 270"/>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2" name="Oval 271"/>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3" name="Oval 272"/>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4" name="Oval 273"/>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5" name="Oval 274"/>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6" name="Oval 275"/>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7" name="Oval 276"/>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8" name="Oval 277"/>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9" name="Oval 278"/>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0" name="Oval 279"/>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1" name="Oval 280"/>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2" name="Oval 281"/>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3" name="Oval 282"/>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4" name="Oval 283"/>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5" name="Oval 284"/>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6" name="Oval 285"/>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7" name="Oval 286"/>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8" name="Oval 287"/>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9" name="Oval 288"/>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0" name="Oval 289"/>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1" name="Oval 290"/>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2" name="Oval 291"/>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3" name="Oval 292"/>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4" name="Oval 293"/>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5" name="Oval 294"/>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6" name="Oval 295"/>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7" name="Oval 296"/>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8" name="Oval 297"/>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9" name="Oval 1651"/>
          <p:cNvSpPr/>
          <p:nvPr/>
        </p:nvSpPr>
        <p:spPr>
          <a:xfrm>
            <a:off x="812619" y="4561319"/>
            <a:ext cx="7660836" cy="10682"/>
          </a:xfrm>
          <a:custGeom>
            <a:avLst/>
            <a:gdLst/>
            <a:ahLst/>
            <a:cxnLst/>
            <a:rect l="l" t="t" r="r" b="b"/>
            <a:pathLst>
              <a:path w="7660836" h="10682">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0" name="Oval 299"/>
          <p:cNvSpPr/>
          <p:nvPr/>
        </p:nvSpPr>
        <p:spPr>
          <a:xfrm>
            <a:off x="71204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1" name="Oval 300"/>
          <p:cNvSpPr/>
          <p:nvPr/>
        </p:nvSpPr>
        <p:spPr>
          <a:xfrm>
            <a:off x="3774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2" name="Oval 301"/>
          <p:cNvSpPr/>
          <p:nvPr/>
        </p:nvSpPr>
        <p:spPr>
          <a:xfrm>
            <a:off x="12203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3" name="Oval 302"/>
          <p:cNvSpPr/>
          <p:nvPr/>
        </p:nvSpPr>
        <p:spPr>
          <a:xfrm>
            <a:off x="20632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4" name="Oval 303"/>
          <p:cNvSpPr/>
          <p:nvPr/>
        </p:nvSpPr>
        <p:spPr>
          <a:xfrm>
            <a:off x="29060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5" name="Oval 304"/>
          <p:cNvSpPr/>
          <p:nvPr/>
        </p:nvSpPr>
        <p:spPr>
          <a:xfrm>
            <a:off x="37489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6" name="Oval 305"/>
          <p:cNvSpPr/>
          <p:nvPr/>
        </p:nvSpPr>
        <p:spPr>
          <a:xfrm>
            <a:off x="45918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7" name="Oval 306"/>
          <p:cNvSpPr/>
          <p:nvPr/>
        </p:nvSpPr>
        <p:spPr>
          <a:xfrm>
            <a:off x="54347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8" name="Oval 307"/>
          <p:cNvSpPr/>
          <p:nvPr/>
        </p:nvSpPr>
        <p:spPr>
          <a:xfrm>
            <a:off x="62776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9" name="Oval 308"/>
          <p:cNvSpPr/>
          <p:nvPr/>
        </p:nvSpPr>
        <p:spPr>
          <a:xfrm>
            <a:off x="88062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0" name="Oval 309"/>
          <p:cNvSpPr/>
          <p:nvPr/>
        </p:nvSpPr>
        <p:spPr>
          <a:xfrm>
            <a:off x="79633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1" name="Oval 310"/>
          <p:cNvSpPr/>
          <p:nvPr/>
        </p:nvSpPr>
        <p:spPr>
          <a:xfrm>
            <a:off x="71204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2" name="Oval 311"/>
          <p:cNvSpPr/>
          <p:nvPr/>
        </p:nvSpPr>
        <p:spPr>
          <a:xfrm>
            <a:off x="3774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3" name="Oval 312"/>
          <p:cNvSpPr/>
          <p:nvPr/>
        </p:nvSpPr>
        <p:spPr>
          <a:xfrm>
            <a:off x="12203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4" name="Oval 313"/>
          <p:cNvSpPr/>
          <p:nvPr/>
        </p:nvSpPr>
        <p:spPr>
          <a:xfrm>
            <a:off x="20632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5" name="Oval 314"/>
          <p:cNvSpPr/>
          <p:nvPr/>
        </p:nvSpPr>
        <p:spPr>
          <a:xfrm>
            <a:off x="29060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6" name="Oval 315"/>
          <p:cNvSpPr/>
          <p:nvPr/>
        </p:nvSpPr>
        <p:spPr>
          <a:xfrm>
            <a:off x="37489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7" name="Oval 316"/>
          <p:cNvSpPr/>
          <p:nvPr/>
        </p:nvSpPr>
        <p:spPr>
          <a:xfrm>
            <a:off x="45918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8" name="Oval 317"/>
          <p:cNvSpPr/>
          <p:nvPr/>
        </p:nvSpPr>
        <p:spPr>
          <a:xfrm>
            <a:off x="54347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9" name="Oval 318"/>
          <p:cNvSpPr/>
          <p:nvPr/>
        </p:nvSpPr>
        <p:spPr>
          <a:xfrm>
            <a:off x="62776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0" name="Oval 319"/>
          <p:cNvSpPr/>
          <p:nvPr/>
        </p:nvSpPr>
        <p:spPr>
          <a:xfrm>
            <a:off x="88062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1" name="Oval 320"/>
          <p:cNvSpPr/>
          <p:nvPr/>
        </p:nvSpPr>
        <p:spPr>
          <a:xfrm>
            <a:off x="79633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2" name="Oval 321"/>
          <p:cNvSpPr/>
          <p:nvPr/>
        </p:nvSpPr>
        <p:spPr>
          <a:xfrm>
            <a:off x="71204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3" name="Oval 322"/>
          <p:cNvSpPr/>
          <p:nvPr/>
        </p:nvSpPr>
        <p:spPr>
          <a:xfrm>
            <a:off x="3774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4" name="Oval 323"/>
          <p:cNvSpPr/>
          <p:nvPr/>
        </p:nvSpPr>
        <p:spPr>
          <a:xfrm>
            <a:off x="12203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5" name="Oval 324"/>
          <p:cNvSpPr/>
          <p:nvPr/>
        </p:nvSpPr>
        <p:spPr>
          <a:xfrm>
            <a:off x="20632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6" name="Oval 325"/>
          <p:cNvSpPr/>
          <p:nvPr/>
        </p:nvSpPr>
        <p:spPr>
          <a:xfrm>
            <a:off x="29060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7" name="Oval 326"/>
          <p:cNvSpPr/>
          <p:nvPr/>
        </p:nvSpPr>
        <p:spPr>
          <a:xfrm>
            <a:off x="37489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8" name="Oval 327"/>
          <p:cNvSpPr/>
          <p:nvPr/>
        </p:nvSpPr>
        <p:spPr>
          <a:xfrm>
            <a:off x="45918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9" name="Oval 328"/>
          <p:cNvSpPr/>
          <p:nvPr/>
        </p:nvSpPr>
        <p:spPr>
          <a:xfrm>
            <a:off x="54347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0" name="Oval 329"/>
          <p:cNvSpPr/>
          <p:nvPr/>
        </p:nvSpPr>
        <p:spPr>
          <a:xfrm>
            <a:off x="62776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1" name="Oval 330"/>
          <p:cNvSpPr/>
          <p:nvPr/>
        </p:nvSpPr>
        <p:spPr>
          <a:xfrm>
            <a:off x="88062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2" name="Oval 331"/>
          <p:cNvSpPr/>
          <p:nvPr/>
        </p:nvSpPr>
        <p:spPr>
          <a:xfrm>
            <a:off x="79633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3" name="Oval 332"/>
          <p:cNvSpPr/>
          <p:nvPr/>
        </p:nvSpPr>
        <p:spPr>
          <a:xfrm>
            <a:off x="71204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4" name="Oval 333"/>
          <p:cNvSpPr/>
          <p:nvPr/>
        </p:nvSpPr>
        <p:spPr>
          <a:xfrm>
            <a:off x="3774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5" name="Oval 334"/>
          <p:cNvSpPr/>
          <p:nvPr/>
        </p:nvSpPr>
        <p:spPr>
          <a:xfrm>
            <a:off x="12203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6" name="Oval 335"/>
          <p:cNvSpPr/>
          <p:nvPr/>
        </p:nvSpPr>
        <p:spPr>
          <a:xfrm>
            <a:off x="20632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7" name="Oval 336"/>
          <p:cNvSpPr/>
          <p:nvPr/>
        </p:nvSpPr>
        <p:spPr>
          <a:xfrm>
            <a:off x="29060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8" name="Oval 337"/>
          <p:cNvSpPr/>
          <p:nvPr/>
        </p:nvSpPr>
        <p:spPr>
          <a:xfrm>
            <a:off x="37489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9" name="Oval 338"/>
          <p:cNvSpPr/>
          <p:nvPr/>
        </p:nvSpPr>
        <p:spPr>
          <a:xfrm>
            <a:off x="45918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0" name="Oval 339"/>
          <p:cNvSpPr/>
          <p:nvPr/>
        </p:nvSpPr>
        <p:spPr>
          <a:xfrm>
            <a:off x="54347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1" name="Oval 340"/>
          <p:cNvSpPr/>
          <p:nvPr/>
        </p:nvSpPr>
        <p:spPr>
          <a:xfrm>
            <a:off x="62776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2" name="Oval 341"/>
          <p:cNvSpPr/>
          <p:nvPr/>
        </p:nvSpPr>
        <p:spPr>
          <a:xfrm>
            <a:off x="88062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3" name="Oval 342"/>
          <p:cNvSpPr/>
          <p:nvPr/>
        </p:nvSpPr>
        <p:spPr>
          <a:xfrm>
            <a:off x="79633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4" name="Oval 343"/>
          <p:cNvSpPr/>
          <p:nvPr/>
        </p:nvSpPr>
        <p:spPr>
          <a:xfrm>
            <a:off x="71204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5" name="Oval 344"/>
          <p:cNvSpPr/>
          <p:nvPr/>
        </p:nvSpPr>
        <p:spPr>
          <a:xfrm>
            <a:off x="3774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6" name="Oval 345"/>
          <p:cNvSpPr/>
          <p:nvPr/>
        </p:nvSpPr>
        <p:spPr>
          <a:xfrm>
            <a:off x="12203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7" name="Oval 346"/>
          <p:cNvSpPr/>
          <p:nvPr/>
        </p:nvSpPr>
        <p:spPr>
          <a:xfrm>
            <a:off x="20632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8" name="Oval 347"/>
          <p:cNvSpPr/>
          <p:nvPr/>
        </p:nvSpPr>
        <p:spPr>
          <a:xfrm>
            <a:off x="29060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9" name="Oval 348"/>
          <p:cNvSpPr/>
          <p:nvPr/>
        </p:nvSpPr>
        <p:spPr>
          <a:xfrm>
            <a:off x="37489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50" name="Oval 349"/>
          <p:cNvSpPr/>
          <p:nvPr/>
        </p:nvSpPr>
        <p:spPr>
          <a:xfrm>
            <a:off x="45918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51" name="Oval 350"/>
          <p:cNvSpPr/>
          <p:nvPr/>
        </p:nvSpPr>
        <p:spPr>
          <a:xfrm>
            <a:off x="54347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52" name="Oval 351"/>
          <p:cNvSpPr/>
          <p:nvPr/>
        </p:nvSpPr>
        <p:spPr>
          <a:xfrm>
            <a:off x="62776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53" name="Oval 352"/>
          <p:cNvSpPr/>
          <p:nvPr/>
        </p:nvSpPr>
        <p:spPr>
          <a:xfrm>
            <a:off x="88062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54" name="Oval 353"/>
          <p:cNvSpPr/>
          <p:nvPr/>
        </p:nvSpPr>
        <p:spPr>
          <a:xfrm>
            <a:off x="79633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D0EEB47-A812-4F40-9C18-38FB8E17158A}" type="datetimeFigureOut">
              <a:rPr lang="en-GB" smtClean="0"/>
              <a:pPr/>
              <a:t>07/01/2018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56F82-BB7E-41D4-A236-EF1ED4CCE23B}" type="slidenum">
              <a:rPr lang="en-GB" smtClean="0"/>
              <a:pPr/>
              <a:t>‹#›</a:t>
            </a:fld>
            <a:endParaRPr lang="en-GB"/>
          </a:p>
        </p:txBody>
      </p:sp>
      <p:cxnSp>
        <p:nvCxnSpPr>
          <p:cNvPr id="8" name="Straight Connector 7"/>
          <p:cNvCxnSpPr/>
          <p:nvPr/>
        </p:nvCxnSpPr>
        <p:spPr>
          <a:xfrm flipV="1">
            <a:off x="6290132" y="5264106"/>
            <a:ext cx="0" cy="914400"/>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559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0EEB47-A812-4F40-9C18-38FB8E17158A}" type="datetimeFigureOut">
              <a:rPr lang="en-GB" smtClean="0"/>
              <a:pPr/>
              <a:t>07/01/2018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156F82-BB7E-41D4-A236-EF1ED4CCE23B}" type="slidenum">
              <a:rPr lang="en-GB" smtClean="0"/>
              <a:pPr/>
              <a:t>‹#›</a:t>
            </a:fld>
            <a:endParaRPr lang="en-GB"/>
          </a:p>
        </p:txBody>
      </p:sp>
    </p:spTree>
    <p:extLst>
      <p:ext uri="{BB962C8B-B14F-4D97-AF65-F5344CB8AC3E}">
        <p14:creationId xmlns:p14="http://schemas.microsoft.com/office/powerpoint/2010/main" val="322565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3"/>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3"/>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0EEB47-A812-4F40-9C18-38FB8E17158A}" type="datetimeFigureOut">
              <a:rPr lang="en-GB" smtClean="0"/>
              <a:pPr/>
              <a:t>07/01/2018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E156F82-BB7E-41D4-A236-EF1ED4CCE23B}" type="slidenum">
              <a:rPr lang="en-GB" smtClean="0"/>
              <a:pPr/>
              <a:t>‹#›</a:t>
            </a:fld>
            <a:endParaRPr lang="en-GB"/>
          </a:p>
        </p:txBody>
      </p:sp>
    </p:spTree>
    <p:extLst>
      <p:ext uri="{BB962C8B-B14F-4D97-AF65-F5344CB8AC3E}">
        <p14:creationId xmlns:p14="http://schemas.microsoft.com/office/powerpoint/2010/main" val="620872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0EEB47-A812-4F40-9C18-38FB8E17158A}" type="datetimeFigureOut">
              <a:rPr lang="en-GB" smtClean="0"/>
              <a:pPr/>
              <a:t>07/01/2018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E156F82-BB7E-41D4-A236-EF1ED4CCE23B}" type="slidenum">
              <a:rPr lang="en-GB" smtClean="0"/>
              <a:pPr/>
              <a:t>‹#›</a:t>
            </a:fld>
            <a:endParaRPr lang="en-GB"/>
          </a:p>
        </p:txBody>
      </p:sp>
    </p:spTree>
    <p:extLst>
      <p:ext uri="{BB962C8B-B14F-4D97-AF65-F5344CB8AC3E}">
        <p14:creationId xmlns:p14="http://schemas.microsoft.com/office/powerpoint/2010/main" val="3788925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0EEB47-A812-4F40-9C18-38FB8E17158A}" type="datetimeFigureOut">
              <a:rPr lang="en-GB" smtClean="0"/>
              <a:pPr/>
              <a:t>07/01/2018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E156F82-BB7E-41D4-A236-EF1ED4CCE23B}" type="slidenum">
              <a:rPr lang="en-GB" smtClean="0"/>
              <a:pPr/>
              <a:t>‹#›</a:t>
            </a:fld>
            <a:endParaRPr lang="en-GB"/>
          </a:p>
        </p:txBody>
      </p:sp>
    </p:spTree>
    <p:extLst>
      <p:ext uri="{BB962C8B-B14F-4D97-AF65-F5344CB8AC3E}">
        <p14:creationId xmlns:p14="http://schemas.microsoft.com/office/powerpoint/2010/main" val="3265090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smtClean="0"/>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D0EEB47-A812-4F40-9C18-38FB8E17158A}" type="datetimeFigureOut">
              <a:rPr lang="en-GB" smtClean="0"/>
              <a:pPr/>
              <a:t>07/01/2018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156F82-BB7E-41D4-A236-EF1ED4CCE23B}" type="slidenum">
              <a:rPr lang="en-GB" smtClean="0"/>
              <a:pPr/>
              <a:t>‹#›</a:t>
            </a:fld>
            <a:endParaRPr lang="en-GB"/>
          </a:p>
        </p:txBody>
      </p:sp>
    </p:spTree>
    <p:extLst>
      <p:ext uri="{BB962C8B-B14F-4D97-AF65-F5344CB8AC3E}">
        <p14:creationId xmlns:p14="http://schemas.microsoft.com/office/powerpoint/2010/main" val="836378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3">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AD0EEB47-A812-4F40-9C18-38FB8E17158A}" type="datetimeFigureOut">
              <a:rPr lang="en-GB" smtClean="0"/>
              <a:pPr/>
              <a:t>07/01/2018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156F82-BB7E-41D4-A236-EF1ED4CCE23B}" type="slidenum">
              <a:rPr lang="en-GB" smtClean="0"/>
              <a:pPr/>
              <a:t>‹#›</a:t>
            </a:fld>
            <a:endParaRPr lang="en-GB"/>
          </a:p>
        </p:txBody>
      </p:sp>
      <p:cxnSp>
        <p:nvCxnSpPr>
          <p:cNvPr id="9" name="Straight Connector 8"/>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0106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8096" y="2286000"/>
            <a:ext cx="7290054"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8096"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D0EEB47-A812-4F40-9C18-38FB8E17158A}" type="datetimeFigureOut">
              <a:rPr lang="en-GB" smtClean="0"/>
              <a:pPr/>
              <a:t>07/01/2018</a:t>
            </a:fld>
            <a:endParaRPr lang="en-GB"/>
          </a:p>
        </p:txBody>
      </p:sp>
      <p:sp>
        <p:nvSpPr>
          <p:cNvPr id="5" name="Footer Placeholder 4"/>
          <p:cNvSpPr>
            <a:spLocks noGrp="1"/>
          </p:cNvSpPr>
          <p:nvPr>
            <p:ph type="ftr" sz="quarter" idx="3"/>
          </p:nvPr>
        </p:nvSpPr>
        <p:spPr>
          <a:xfrm>
            <a:off x="3632199"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E156F82-BB7E-41D4-A236-EF1ED4CCE23B}" type="slidenum">
              <a:rPr lang="en-GB" smtClean="0"/>
              <a:pPr/>
              <a:t>‹#›</a:t>
            </a:fld>
            <a:endParaRPr lang="en-GB"/>
          </a:p>
        </p:txBody>
      </p:sp>
      <p:cxnSp>
        <p:nvCxnSpPr>
          <p:cNvPr id="7" name="Straight Connector 6"/>
          <p:cNvCxnSpPr/>
          <p:nvPr/>
        </p:nvCxnSpPr>
        <p:spPr>
          <a:xfrm flipV="1">
            <a:off x="571500" y="826324"/>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850985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3"/>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channel/UCTHQFL5ZZSrz93qW6ihYVzQ" TargetMode="External"/><Relationship Id="rId2" Type="http://schemas.openxmlformats.org/officeDocument/2006/relationships/hyperlink" Target="https://www.youtube.com/user/higheredliv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facebook.com/groups/2204795643/" TargetMode="External"/><Relationship Id="rId2" Type="http://schemas.openxmlformats.org/officeDocument/2006/relationships/hyperlink" Target="https://www.facebook.com/groups/394281700668916/" TargetMode="External"/><Relationship Id="rId1" Type="http://schemas.openxmlformats.org/officeDocument/2006/relationships/slideLayout" Target="../slideLayouts/slideLayout2.xml"/><Relationship Id="rId4" Type="http://schemas.openxmlformats.org/officeDocument/2006/relationships/hyperlink" Target="https://www.facebook.com/groups/sarunner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tudentaffairsfeature.com/" TargetMode="External"/><Relationship Id="rId2" Type="http://schemas.openxmlformats.org/officeDocument/2006/relationships/hyperlink" Target="http://studentaffairscollective.org/" TargetMode="External"/><Relationship Id="rId1" Type="http://schemas.openxmlformats.org/officeDocument/2006/relationships/slideLayout" Target="../slideLayouts/slideLayout2.xml"/><Relationship Id="rId6" Type="http://schemas.openxmlformats.org/officeDocument/2006/relationships/hyperlink" Target="http://studentleadercollective.com/" TargetMode="External"/><Relationship Id="rId5" Type="http://schemas.openxmlformats.org/officeDocument/2006/relationships/hyperlink" Target="http://studentaffairsfit.com/" TargetMode="External"/><Relationship Id="rId4" Type="http://schemas.openxmlformats.org/officeDocument/2006/relationships/hyperlink" Target="http://www.sawomentalktech.com/blog/"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899568"/>
          </a:xfrm>
        </p:spPr>
        <p:txBody>
          <a:bodyPr>
            <a:normAutofit fontScale="90000"/>
          </a:bodyPr>
          <a:lstStyle/>
          <a:p>
            <a:r>
              <a:rPr lang="en-US" sz="2000" b="1" dirty="0"/>
              <a:t> </a:t>
            </a:r>
            <a:r>
              <a:rPr lang="en-US" sz="3600" b="1" dirty="0">
                <a:solidFill>
                  <a:srgbClr val="FF0000"/>
                </a:solidFill>
              </a:rPr>
              <a:t>Things You Can Do to Begin Developing Your Personal Learning Network</a:t>
            </a:r>
            <a:endParaRPr lang="en-GB" sz="3600" b="1" i="1" u="sng" dirty="0">
              <a:solidFill>
                <a:srgbClr val="FF0000"/>
              </a:solidFill>
            </a:endParaRPr>
          </a:p>
        </p:txBody>
      </p:sp>
      <p:sp>
        <p:nvSpPr>
          <p:cNvPr id="5" name="Rectangle 4"/>
          <p:cNvSpPr/>
          <p:nvPr/>
        </p:nvSpPr>
        <p:spPr>
          <a:xfrm>
            <a:off x="323528" y="1700808"/>
            <a:ext cx="8424935" cy="2932213"/>
          </a:xfrm>
          <a:prstGeom prst="rect">
            <a:avLst/>
          </a:prstGeom>
        </p:spPr>
        <p:txBody>
          <a:bodyPr wrap="square">
            <a:spAutoFit/>
          </a:bodyPr>
          <a:lstStyle/>
          <a:p>
            <a:pPr marL="285750" indent="-285750">
              <a:lnSpc>
                <a:spcPct val="107000"/>
              </a:lnSpc>
              <a:spcAft>
                <a:spcPts val="800"/>
              </a:spcAft>
              <a:buFont typeface="Wingdings" panose="05000000000000000000" pitchFamily="2" charset="2"/>
              <a:buChar char="Ø"/>
            </a:pP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Join a professional social </a:t>
            </a:r>
            <a:r>
              <a:rPr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network.</a:t>
            </a:r>
          </a:p>
          <a:p>
            <a:pPr marL="285750" indent="-285750">
              <a:lnSpc>
                <a:spcPct val="107000"/>
              </a:lnSpc>
              <a:spcAft>
                <a:spcPts val="800"/>
              </a:spcAft>
              <a:buFont typeface="Wingdings" panose="05000000000000000000" pitchFamily="2" charset="2"/>
              <a:buChar char="Ø"/>
            </a:pPr>
            <a:r>
              <a:rPr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Pick </a:t>
            </a: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5 Blogs you find interesting and start reading </a:t>
            </a:r>
            <a:r>
              <a:rPr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them</a:t>
            </a:r>
            <a:endParaRPr lang="en-US" sz="3200" dirty="0" smtClean="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Ø"/>
            </a:pPr>
            <a:r>
              <a:rPr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Set </a:t>
            </a: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up a</a:t>
            </a:r>
            <a:r>
              <a:rPr lang="en-US" sz="3200" dirty="0">
                <a:latin typeface="Times New Roman" panose="02020603050405020304" pitchFamily="18" charset="0"/>
                <a:ea typeface="Calibri" panose="020F0502020204030204" pitchFamily="34" charset="0"/>
                <a:cs typeface="Times New Roman" panose="02020603050405020304" pitchFamily="18" charset="0"/>
              </a:rPr>
              <a:t> Google account</a:t>
            </a: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and subscribe to the blogs you selected in</a:t>
            </a:r>
            <a:r>
              <a:rPr lang="en-US" sz="3200" dirty="0">
                <a:latin typeface="Times New Roman" panose="02020603050405020304" pitchFamily="18" charset="0"/>
                <a:ea typeface="Calibri" panose="020F0502020204030204" pitchFamily="34" charset="0"/>
                <a:cs typeface="Times New Roman" panose="02020603050405020304" pitchFamily="18" charset="0"/>
              </a:rPr>
              <a:t> Google Reader</a:t>
            </a: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p:split orient="ver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539334"/>
            <a:ext cx="5742384" cy="4489691"/>
          </a:xfrm>
          <a:prstGeom prst="rect">
            <a:avLst/>
          </a:prstGeom>
        </p:spPr>
        <p:txBody>
          <a:bodyPr wrap="square">
            <a:spAutoFit/>
          </a:bodyPr>
          <a:lstStyle/>
          <a:p>
            <a:pPr marL="285750" indent="-285750">
              <a:lnSpc>
                <a:spcPct val="107000"/>
              </a:lnSpc>
              <a:spcAft>
                <a:spcPts val="800"/>
              </a:spcAft>
              <a:buFont typeface="Wingdings" panose="05000000000000000000" pitchFamily="2" charset="2"/>
              <a:buChar char="Ø"/>
            </a:pP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Become a part of the conversation and start commenting on the blogs you read. </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Ø"/>
            </a:pP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Join the microblogging phenomena by reading Tweets at</a:t>
            </a:r>
            <a:r>
              <a:rPr lang="en-US" sz="3200" dirty="0">
                <a:latin typeface="Times New Roman" panose="02020603050405020304" pitchFamily="18" charset="0"/>
                <a:ea typeface="Calibri" panose="020F0502020204030204" pitchFamily="34" charset="0"/>
                <a:cs typeface="Times New Roman" panose="02020603050405020304" pitchFamily="18" charset="0"/>
              </a:rPr>
              <a:t> Twitter</a:t>
            </a: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nSpc>
                <a:spcPct val="107000"/>
              </a:lnSpc>
              <a:spcAft>
                <a:spcPts val="800"/>
              </a:spcAft>
              <a:buFont typeface="Wingdings" panose="05000000000000000000" pitchFamily="2" charset="2"/>
              <a:buChar char="Ø"/>
            </a:pPr>
            <a:r>
              <a:rPr lang="en-US" sz="3200" dirty="0">
                <a:latin typeface="Calibri" panose="020F0502020204030204" pitchFamily="34" charset="0"/>
                <a:ea typeface="Calibri" panose="020F0502020204030204" pitchFamily="34" charset="0"/>
                <a:cs typeface="Times New Roman" panose="02020603050405020304" pitchFamily="18" charset="0"/>
              </a:rPr>
              <a:t>YouTube</a:t>
            </a:r>
          </a:p>
        </p:txBody>
      </p:sp>
    </p:spTree>
    <p:extLst>
      <p:ext uri="{BB962C8B-B14F-4D97-AF65-F5344CB8AC3E}">
        <p14:creationId xmlns:p14="http://schemas.microsoft.com/office/powerpoint/2010/main" val="4047125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0"/>
            <a:ext cx="7290054" cy="2084832"/>
          </a:xfrm>
        </p:spPr>
        <p:txBody>
          <a:bodyPr>
            <a:normAutofit fontScale="90000"/>
          </a:bodyPr>
          <a:lstStyle/>
          <a:p>
            <a:r>
              <a:rPr lang="en-US" sz="3600" dirty="0" smtClean="0">
                <a:solidFill>
                  <a:srgbClr val="FF0000"/>
                </a:solidFill>
                <a:latin typeface="Times New Roman" panose="02020603050405020304" pitchFamily="18" charset="0"/>
                <a:cs typeface="Times New Roman" panose="02020603050405020304" pitchFamily="18" charset="0"/>
              </a:rPr>
              <a:t>there </a:t>
            </a:r>
            <a:r>
              <a:rPr lang="en-US" sz="3600" dirty="0">
                <a:solidFill>
                  <a:srgbClr val="FF0000"/>
                </a:solidFill>
                <a:latin typeface="Times New Roman" panose="02020603050405020304" pitchFamily="18" charset="0"/>
                <a:cs typeface="Times New Roman" panose="02020603050405020304" pitchFamily="18" charset="0"/>
              </a:rPr>
              <a:t>are two resources pumping out student affairs/higher education specific content:</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lvl="0" fontAlgn="base"/>
            <a:r>
              <a:rPr lang="en-US" sz="3600" b="1" u="sng" dirty="0">
                <a:hlinkClick r:id="rId2"/>
              </a:rPr>
              <a:t>Higher Ed Live</a:t>
            </a:r>
            <a:endParaRPr lang="en-US" sz="3600" u="sng" dirty="0"/>
          </a:p>
          <a:p>
            <a:r>
              <a:rPr lang="en-US" sz="3600" u="sng" dirty="0">
                <a:hlinkClick r:id="rId3"/>
              </a:rPr>
              <a:t>Student Affairs Live</a:t>
            </a:r>
            <a:endParaRPr lang="en-US" sz="3600" u="sng" dirty="0"/>
          </a:p>
        </p:txBody>
      </p:sp>
    </p:spTree>
    <p:extLst>
      <p:ext uri="{BB962C8B-B14F-4D97-AF65-F5344CB8AC3E}">
        <p14:creationId xmlns:p14="http://schemas.microsoft.com/office/powerpoint/2010/main" val="3543314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Facebook Groups</a:t>
            </a:r>
            <a:endParaRPr lang="en-US" dirty="0">
              <a:solidFill>
                <a:srgbClr val="FF0000"/>
              </a:solidFill>
            </a:endParaRPr>
          </a:p>
        </p:txBody>
      </p:sp>
      <p:sp>
        <p:nvSpPr>
          <p:cNvPr id="3" name="Content Placeholder 2"/>
          <p:cNvSpPr>
            <a:spLocks noGrp="1"/>
          </p:cNvSpPr>
          <p:nvPr>
            <p:ph idx="1"/>
          </p:nvPr>
        </p:nvSpPr>
        <p:spPr/>
        <p:txBody>
          <a:bodyPr>
            <a:noAutofit/>
          </a:bodyPr>
          <a:lstStyle/>
          <a:p>
            <a:r>
              <a:rPr lang="en-US" sz="3200" dirty="0"/>
              <a:t>I enjoy Facebook groups because the sense of a personal and professional community, and the interaction is strong. It also gives one an opportunity to find others on Facebook that have liked interests, but are not yet formally Facebook ‘friends.’ This also swings the other way, connecting with professionals whom you would choose not to include in your Facebook friend list</a:t>
            </a:r>
          </a:p>
        </p:txBody>
      </p:sp>
    </p:spTree>
    <p:extLst>
      <p:ext uri="{BB962C8B-B14F-4D97-AF65-F5344CB8AC3E}">
        <p14:creationId xmlns:p14="http://schemas.microsoft.com/office/powerpoint/2010/main" val="1773600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0"/>
            <a:ext cx="7290054" cy="2286000"/>
          </a:xfrm>
        </p:spPr>
        <p:txBody>
          <a:bodyPr>
            <a:normAutofit/>
          </a:bodyPr>
          <a:lstStyle/>
          <a:p>
            <a:r>
              <a:rPr lang="en-US" sz="3100" dirty="0">
                <a:solidFill>
                  <a:srgbClr val="FF0000"/>
                </a:solidFill>
              </a:rPr>
              <a:t>The list below varies from professional to personal related content that could be of interest to a student affairs professional:</a:t>
            </a:r>
            <a:r>
              <a:rPr lang="en-US" dirty="0"/>
              <a:t/>
            </a:r>
            <a:br>
              <a:rPr lang="en-US" dirty="0"/>
            </a:br>
            <a:endParaRPr lang="en-US" dirty="0"/>
          </a:p>
        </p:txBody>
      </p:sp>
      <p:sp>
        <p:nvSpPr>
          <p:cNvPr id="3" name="Content Placeholder 2"/>
          <p:cNvSpPr>
            <a:spLocks noGrp="1"/>
          </p:cNvSpPr>
          <p:nvPr>
            <p:ph idx="1"/>
          </p:nvPr>
        </p:nvSpPr>
        <p:spPr>
          <a:xfrm>
            <a:off x="768095" y="2204864"/>
            <a:ext cx="7290055" cy="4023360"/>
          </a:xfrm>
        </p:spPr>
        <p:txBody>
          <a:bodyPr/>
          <a:lstStyle/>
          <a:p>
            <a:pPr lvl="0" fontAlgn="base">
              <a:buFont typeface="Wingdings" panose="05000000000000000000" pitchFamily="2" charset="2"/>
              <a:buChar char="q"/>
            </a:pPr>
            <a:r>
              <a:rPr lang="en-US" sz="3200" u="sng" dirty="0">
                <a:hlinkClick r:id="rId2"/>
              </a:rPr>
              <a:t>Student Activities </a:t>
            </a:r>
            <a:r>
              <a:rPr lang="en-US" sz="3200" u="sng" dirty="0" smtClean="0">
                <a:hlinkClick r:id="rId2"/>
              </a:rPr>
              <a:t>Professionals</a:t>
            </a:r>
            <a:endParaRPr lang="en-US" sz="3200" u="sng" dirty="0"/>
          </a:p>
          <a:p>
            <a:pPr lvl="0" fontAlgn="base">
              <a:buFont typeface="Wingdings" panose="05000000000000000000" pitchFamily="2" charset="2"/>
              <a:buChar char="q"/>
            </a:pPr>
            <a:r>
              <a:rPr lang="en-US" sz="3200" u="sng" dirty="0" smtClean="0">
                <a:hlinkClick r:id="rId3"/>
              </a:rPr>
              <a:t>Student </a:t>
            </a:r>
            <a:r>
              <a:rPr lang="en-US" sz="3200" u="sng" dirty="0">
                <a:hlinkClick r:id="rId3"/>
              </a:rPr>
              <a:t>Affairs </a:t>
            </a:r>
            <a:r>
              <a:rPr lang="en-US" sz="3200" u="sng" dirty="0" smtClean="0">
                <a:hlinkClick r:id="rId3"/>
              </a:rPr>
              <a:t>Professionals</a:t>
            </a:r>
            <a:endParaRPr lang="en-US" sz="3200" dirty="0"/>
          </a:p>
          <a:p>
            <a:pPr lvl="0" fontAlgn="base">
              <a:buFont typeface="Wingdings" panose="05000000000000000000" pitchFamily="2" charset="2"/>
              <a:buChar char="q"/>
            </a:pPr>
            <a:r>
              <a:rPr lang="en-US" sz="3200" u="sng" dirty="0" smtClean="0">
                <a:hlinkClick r:id="rId4"/>
              </a:rPr>
              <a:t>Student </a:t>
            </a:r>
            <a:r>
              <a:rPr lang="en-US" sz="3200" u="sng" dirty="0">
                <a:hlinkClick r:id="rId4"/>
              </a:rPr>
              <a:t>Affairs Runners</a:t>
            </a:r>
            <a:endParaRPr lang="en-US" sz="3200" dirty="0"/>
          </a:p>
          <a:p>
            <a:endParaRPr lang="en-US" dirty="0"/>
          </a:p>
        </p:txBody>
      </p:sp>
    </p:spTree>
    <p:extLst>
      <p:ext uri="{BB962C8B-B14F-4D97-AF65-F5344CB8AC3E}">
        <p14:creationId xmlns:p14="http://schemas.microsoft.com/office/powerpoint/2010/main" val="2635214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786384"/>
            <a:ext cx="7290054" cy="1499616"/>
          </a:xfrm>
        </p:spPr>
        <p:txBody>
          <a:bodyPr/>
          <a:lstStyle/>
          <a:p>
            <a:r>
              <a:rPr lang="en-US" b="1" dirty="0">
                <a:solidFill>
                  <a:srgbClr val="FF0000"/>
                </a:solidFill>
              </a:rPr>
              <a:t>Website Collaborations</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3200" dirty="0"/>
              <a:t>Growing resources for PLNs are collaborative student affairs websites that have a collection contributors writing. Created and managed by student affairs professionals themselves, a collaborative spirit fosters as these projects grow and take on addition contributors in guest posts, as well as co-management</a:t>
            </a:r>
          </a:p>
        </p:txBody>
      </p:sp>
    </p:spTree>
    <p:extLst>
      <p:ext uri="{BB962C8B-B14F-4D97-AF65-F5344CB8AC3E}">
        <p14:creationId xmlns:p14="http://schemas.microsoft.com/office/powerpoint/2010/main" val="4081581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examples</a:t>
            </a:r>
          </a:p>
        </p:txBody>
      </p:sp>
      <p:sp>
        <p:nvSpPr>
          <p:cNvPr id="3" name="Content Placeholder 2"/>
          <p:cNvSpPr>
            <a:spLocks noGrp="1"/>
          </p:cNvSpPr>
          <p:nvPr>
            <p:ph idx="1"/>
          </p:nvPr>
        </p:nvSpPr>
        <p:spPr/>
        <p:txBody>
          <a:bodyPr/>
          <a:lstStyle/>
          <a:p>
            <a:pPr lvl="0" fontAlgn="base">
              <a:buFont typeface="Wingdings" panose="05000000000000000000" pitchFamily="2" charset="2"/>
              <a:buChar char="v"/>
            </a:pPr>
            <a:r>
              <a:rPr lang="en-US" sz="3200" u="sng" dirty="0">
                <a:hlinkClick r:id="rId2"/>
              </a:rPr>
              <a:t>Student Affairs </a:t>
            </a:r>
            <a:r>
              <a:rPr lang="en-US" sz="3200" u="sng" dirty="0" smtClean="0">
                <a:hlinkClick r:id="rId2"/>
              </a:rPr>
              <a:t>Collective</a:t>
            </a:r>
            <a:endParaRPr lang="en-US" sz="3200" dirty="0"/>
          </a:p>
          <a:p>
            <a:pPr lvl="0" fontAlgn="base">
              <a:buFont typeface="Wingdings" panose="05000000000000000000" pitchFamily="2" charset="2"/>
              <a:buChar char="v"/>
            </a:pPr>
            <a:r>
              <a:rPr lang="en-US" sz="3200" b="1" dirty="0" smtClean="0">
                <a:hlinkClick r:id="rId3"/>
              </a:rPr>
              <a:t>The </a:t>
            </a:r>
            <a:r>
              <a:rPr lang="en-US" sz="3200" b="1" dirty="0">
                <a:hlinkClick r:id="rId3"/>
              </a:rPr>
              <a:t>Student Affairs </a:t>
            </a:r>
            <a:r>
              <a:rPr lang="en-US" sz="3200" b="1" dirty="0" smtClean="0">
                <a:hlinkClick r:id="rId3"/>
              </a:rPr>
              <a:t>Feature</a:t>
            </a:r>
            <a:endParaRPr lang="en-US" sz="3200" dirty="0"/>
          </a:p>
          <a:p>
            <a:pPr lvl="0" fontAlgn="base">
              <a:buFont typeface="Wingdings" panose="05000000000000000000" pitchFamily="2" charset="2"/>
              <a:buChar char="v"/>
            </a:pPr>
            <a:r>
              <a:rPr lang="en-US" sz="3200" b="1" dirty="0" smtClean="0">
                <a:hlinkClick r:id="rId4"/>
              </a:rPr>
              <a:t>Student </a:t>
            </a:r>
            <a:r>
              <a:rPr lang="en-US" sz="3200" b="1" dirty="0">
                <a:hlinkClick r:id="rId4"/>
              </a:rPr>
              <a:t>Affairs Women Talk </a:t>
            </a:r>
            <a:r>
              <a:rPr lang="en-US" sz="3200" b="1" dirty="0" smtClean="0">
                <a:hlinkClick r:id="rId4"/>
              </a:rPr>
              <a:t>Tech</a:t>
            </a:r>
            <a:endParaRPr lang="en-US" sz="3200" dirty="0"/>
          </a:p>
          <a:p>
            <a:pPr lvl="0" fontAlgn="base">
              <a:buFont typeface="Wingdings" panose="05000000000000000000" pitchFamily="2" charset="2"/>
              <a:buChar char="v"/>
            </a:pPr>
            <a:r>
              <a:rPr lang="en-US" sz="3200" u="sng" dirty="0" smtClean="0">
                <a:hlinkClick r:id="rId5"/>
              </a:rPr>
              <a:t>Student </a:t>
            </a:r>
            <a:r>
              <a:rPr lang="en-US" sz="3200" u="sng" dirty="0">
                <a:hlinkClick r:id="rId5"/>
              </a:rPr>
              <a:t>Affairs </a:t>
            </a:r>
            <a:r>
              <a:rPr lang="en-US" sz="3200" u="sng" dirty="0" smtClean="0">
                <a:hlinkClick r:id="rId5"/>
              </a:rPr>
              <a:t>Fitness</a:t>
            </a:r>
            <a:endParaRPr lang="en-US" sz="3200" dirty="0"/>
          </a:p>
          <a:p>
            <a:pPr lvl="0" fontAlgn="base">
              <a:buFont typeface="Wingdings" panose="05000000000000000000" pitchFamily="2" charset="2"/>
              <a:buChar char="v"/>
            </a:pPr>
            <a:r>
              <a:rPr lang="en-US" sz="3200" u="sng" dirty="0" smtClean="0">
                <a:hlinkClick r:id="rId6"/>
              </a:rPr>
              <a:t>Student </a:t>
            </a:r>
            <a:r>
              <a:rPr lang="en-US" sz="3200" u="sng" dirty="0">
                <a:hlinkClick r:id="rId6"/>
              </a:rPr>
              <a:t>Leader Collective</a:t>
            </a:r>
            <a:endParaRPr lang="en-US" sz="3200" dirty="0"/>
          </a:p>
          <a:p>
            <a:endParaRPr lang="en-US" dirty="0"/>
          </a:p>
        </p:txBody>
      </p:sp>
    </p:spTree>
    <p:extLst>
      <p:ext uri="{BB962C8B-B14F-4D97-AF65-F5344CB8AC3E}">
        <p14:creationId xmlns:p14="http://schemas.microsoft.com/office/powerpoint/2010/main" val="186071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25205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B4028482-F53A-4442-AB14-9B7A43F44F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123</TotalTime>
  <Words>166</Words>
  <Application>Microsoft Office PowerPoint</Application>
  <PresentationFormat>On-screen Show (4:3)</PresentationFormat>
  <Paragraphs>26</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Calibri</vt:lpstr>
      <vt:lpstr>Times New Roman</vt:lpstr>
      <vt:lpstr>Tw Cen MT</vt:lpstr>
      <vt:lpstr>Tw Cen MT Condensed</vt:lpstr>
      <vt:lpstr>Wingdings</vt:lpstr>
      <vt:lpstr>Wingdings 3</vt:lpstr>
      <vt:lpstr>Integral</vt:lpstr>
      <vt:lpstr> Things You Can Do to Begin Developing Your Personal Learning Network</vt:lpstr>
      <vt:lpstr>PowerPoint Presentation</vt:lpstr>
      <vt:lpstr>there are two resources pumping out student affairs/higher education specific content: </vt:lpstr>
      <vt:lpstr>Facebook Groups</vt:lpstr>
      <vt:lpstr>The list below varies from professional to personal related content that could be of interest to a student affairs professional: </vt:lpstr>
      <vt:lpstr>Website Collaborations</vt:lpstr>
      <vt:lpstr>examples</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HARDWARE    def: hardware is a physical part of computer that you can see thouch, touch or handle.</dc:title>
  <dc:creator>Guest</dc:creator>
  <cp:lastModifiedBy>Teacher</cp:lastModifiedBy>
  <cp:revision>31</cp:revision>
  <dcterms:created xsi:type="dcterms:W3CDTF">2017-12-12T08:26:36Z</dcterms:created>
  <dcterms:modified xsi:type="dcterms:W3CDTF">2018-01-07T13:14:44Z</dcterms:modified>
</cp:coreProperties>
</file>