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E1B6965C-3EE8-4F27-98C5-D9915D182F6F}" type="datetimeFigureOut">
              <a:rPr lang="en-US" smtClean="0"/>
              <a:t>1/2/2018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52A840CE-CEA4-49AC-B9AF-59377BDA1E02}"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B6965C-3EE8-4F27-98C5-D9915D182F6F}" type="datetimeFigureOut">
              <a:rPr lang="en-US" smtClean="0"/>
              <a:t>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A840CE-CEA4-49AC-B9AF-59377BDA1E0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B6965C-3EE8-4F27-98C5-D9915D182F6F}" type="datetimeFigureOut">
              <a:rPr lang="en-US" smtClean="0"/>
              <a:t>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A840CE-CEA4-49AC-B9AF-59377BDA1E0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B6965C-3EE8-4F27-98C5-D9915D182F6F}" type="datetimeFigureOut">
              <a:rPr lang="en-US" smtClean="0"/>
              <a:t>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A840CE-CEA4-49AC-B9AF-59377BDA1E0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1B6965C-3EE8-4F27-98C5-D9915D182F6F}" type="datetimeFigureOut">
              <a:rPr lang="en-US" smtClean="0"/>
              <a:t>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52A840CE-CEA4-49AC-B9AF-59377BDA1E02}"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1B6965C-3EE8-4F27-98C5-D9915D182F6F}" type="datetimeFigureOut">
              <a:rPr lang="en-US" smtClean="0"/>
              <a:t>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A840CE-CEA4-49AC-B9AF-59377BDA1E0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1B6965C-3EE8-4F27-98C5-D9915D182F6F}" type="datetimeFigureOut">
              <a:rPr lang="en-US" smtClean="0"/>
              <a:t>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A840CE-CEA4-49AC-B9AF-59377BDA1E0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1B6965C-3EE8-4F27-98C5-D9915D182F6F}" type="datetimeFigureOut">
              <a:rPr lang="en-US" smtClean="0"/>
              <a:t>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A840CE-CEA4-49AC-B9AF-59377BDA1E0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B6965C-3EE8-4F27-98C5-D9915D182F6F}" type="datetimeFigureOut">
              <a:rPr lang="en-US" smtClean="0"/>
              <a:t>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A840CE-CEA4-49AC-B9AF-59377BDA1E0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1B6965C-3EE8-4F27-98C5-D9915D182F6F}" type="datetimeFigureOut">
              <a:rPr lang="en-US" smtClean="0"/>
              <a:t>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A840CE-CEA4-49AC-B9AF-59377BDA1E0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1B6965C-3EE8-4F27-98C5-D9915D182F6F}" type="datetimeFigureOut">
              <a:rPr lang="en-US" smtClean="0"/>
              <a:t>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A840CE-CEA4-49AC-B9AF-59377BDA1E0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E1B6965C-3EE8-4F27-98C5-D9915D182F6F}" type="datetimeFigureOut">
              <a:rPr lang="en-US" smtClean="0"/>
              <a:t>1/2/2018</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52A840CE-CEA4-49AC-B9AF-59377BDA1E02}"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
            <a:ext cx="7772400" cy="1904999"/>
          </a:xfrm>
        </p:spPr>
        <p:txBody>
          <a:bodyPr>
            <a:normAutofit/>
          </a:bodyPr>
          <a:lstStyle/>
          <a:p>
            <a:r>
              <a:rPr lang="en-US" sz="3200" dirty="0" smtClean="0">
                <a:latin typeface="Times New Roman" pitchFamily="18" charset="0"/>
                <a:cs typeface="Times New Roman" pitchFamily="18" charset="0"/>
              </a:rPr>
              <a:t>ICT AND PHYSICAL ENVIRONMENT</a:t>
            </a:r>
            <a:endParaRPr lang="en-US" sz="3200" dirty="0">
              <a:latin typeface="Times New Roman" pitchFamily="18" charset="0"/>
              <a:cs typeface="Times New Roman" pitchFamily="18" charset="0"/>
            </a:endParaRPr>
          </a:p>
        </p:txBody>
      </p:sp>
      <p:sp>
        <p:nvSpPr>
          <p:cNvPr id="3" name="Subtitle 2"/>
          <p:cNvSpPr>
            <a:spLocks noGrp="1"/>
          </p:cNvSpPr>
          <p:nvPr>
            <p:ph type="subTitle" idx="1"/>
          </p:nvPr>
        </p:nvSpPr>
        <p:spPr>
          <a:xfrm>
            <a:off x="2590800" y="2514600"/>
            <a:ext cx="4495800" cy="3124200"/>
          </a:xfrm>
        </p:spPr>
        <p:txBody>
          <a:bodyPr/>
          <a:lstStyle/>
          <a:p>
            <a:r>
              <a:rPr lang="en-US" dirty="0" smtClean="0">
                <a:latin typeface="Times New Roman" pitchFamily="18" charset="0"/>
                <a:cs typeface="Times New Roman" pitchFamily="18" charset="0"/>
              </a:rPr>
              <a:t>Prepared by Ferdinand Hasingizwumukiza</a:t>
            </a:r>
          </a:p>
          <a:p>
            <a:r>
              <a:rPr lang="en-US" dirty="0" smtClean="0">
                <a:latin typeface="Times New Roman" pitchFamily="18" charset="0"/>
                <a:cs typeface="Times New Roman" pitchFamily="18" charset="0"/>
              </a:rPr>
              <a:t>GS NDERA/GASABO</a:t>
            </a:r>
            <a:endParaRPr lang="en-US"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E:\.Trashes\photos\20170914_140222.jpg"/>
          <p:cNvPicPr/>
          <p:nvPr/>
        </p:nvPicPr>
        <p:blipFill>
          <a:blip r:embed="rId2" cstate="print">
            <a:extLst>
              <a:ext uri="{28A0092B-C50C-407E-A947-70E740481C1C}">
                <a14:useLocalDpi xmlns:a14="http://schemas.microsoft.com/office/drawing/2010/main"/>
              </a:ext>
            </a:extLst>
          </a:blip>
          <a:srcRect/>
          <a:stretch>
            <a:fillRect/>
          </a:stretch>
        </p:blipFill>
        <p:spPr bwMode="auto">
          <a:xfrm>
            <a:off x="609600" y="838200"/>
            <a:ext cx="7924800" cy="4953000"/>
          </a:xfrm>
          <a:prstGeom prst="rect">
            <a:avLst/>
          </a:prstGeom>
          <a:noFill/>
          <a:ln>
            <a:noFill/>
          </a:ln>
        </p:spPr>
      </p:pic>
      <p:sp>
        <p:nvSpPr>
          <p:cNvPr id="1025" name="Rectangle 1"/>
          <p:cNvSpPr>
            <a:spLocks noChangeArrowheads="1"/>
          </p:cNvSpPr>
          <p:nvPr/>
        </p:nvSpPr>
        <p:spPr bwMode="auto">
          <a:xfrm>
            <a:off x="0" y="0"/>
            <a:ext cx="914400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Students lab skills in ICT Room</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Teaching session in Computer Lab with Facilitator</a:t>
            </a:r>
          </a:p>
        </p:txBody>
      </p:sp>
      <p:pic>
        <p:nvPicPr>
          <p:cNvPr id="3" name="Picture 2" descr="E:\.Trashes\photos\20170913_141736.jpg"/>
          <p:cNvPicPr/>
          <p:nvPr/>
        </p:nvPicPr>
        <p:blipFill>
          <a:blip r:embed="rId2" cstate="screen">
            <a:extLst>
              <a:ext uri="{28A0092B-C50C-407E-A947-70E740481C1C}">
                <a14:useLocalDpi xmlns:a14="http://schemas.microsoft.com/office/drawing/2010/main"/>
              </a:ext>
            </a:extLst>
          </a:blip>
          <a:srcRect/>
          <a:stretch>
            <a:fillRect/>
          </a:stretch>
        </p:blipFill>
        <p:spPr bwMode="auto">
          <a:xfrm>
            <a:off x="609600" y="1524000"/>
            <a:ext cx="8001000" cy="45720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School where teaching practice took place</a:t>
            </a:r>
          </a:p>
        </p:txBody>
      </p:sp>
      <p:pic>
        <p:nvPicPr>
          <p:cNvPr id="3" name="Picture 2" descr="E:\.Trashes\photos\20170830_160121.jpg"/>
          <p:cNvPicPr/>
          <p:nvPr/>
        </p:nvPicPr>
        <p:blipFill>
          <a:blip r:embed="rId2" cstate="screen">
            <a:extLst>
              <a:ext uri="{28A0092B-C50C-407E-A947-70E740481C1C}">
                <a14:useLocalDpi xmlns:a14="http://schemas.microsoft.com/office/drawing/2010/main"/>
              </a:ext>
            </a:extLst>
          </a:blip>
          <a:srcRect/>
          <a:stretch>
            <a:fillRect/>
          </a:stretch>
        </p:blipFill>
        <p:spPr bwMode="auto">
          <a:xfrm>
            <a:off x="457200" y="1371600"/>
            <a:ext cx="8153400" cy="48768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Times New Roman" pitchFamily="18" charset="0"/>
                <a:cs typeface="Times New Roman" pitchFamily="18" charset="0"/>
              </a:rPr>
              <a:t>INTRODUCTION</a:t>
            </a:r>
            <a:endParaRPr lang="en-US" sz="3200" dirty="0">
              <a:latin typeface="Times New Roman" pitchFamily="18" charset="0"/>
              <a:cs typeface="Times New Roman" pitchFamily="18" charset="0"/>
            </a:endParaRPr>
          </a:p>
        </p:txBody>
      </p:sp>
      <p:sp>
        <p:nvSpPr>
          <p:cNvPr id="3" name="Content Placeholder 2"/>
          <p:cNvSpPr>
            <a:spLocks noGrp="1"/>
          </p:cNvSpPr>
          <p:nvPr>
            <p:ph sz="half" idx="1"/>
          </p:nvPr>
        </p:nvSpPr>
        <p:spPr/>
        <p:txBody>
          <a:bodyPr>
            <a:normAutofit fontScale="77500" lnSpcReduction="20000"/>
          </a:bodyPr>
          <a:lstStyle/>
          <a:p>
            <a:pPr marL="114300" indent="0">
              <a:buNone/>
            </a:pPr>
            <a:r>
              <a:rPr lang="en-US" dirty="0" smtClean="0">
                <a:latin typeface="Times New Roman" pitchFamily="18" charset="0"/>
                <a:cs typeface="Times New Roman" pitchFamily="18" charset="0"/>
              </a:rPr>
              <a:t>In education institution also ICT Technology is one solution to improve the quality of education as Minister of education enhance on how implement ICT in all level of education primary level and secondary level to develop Technology</a:t>
            </a:r>
          </a:p>
          <a:p>
            <a:pPr marL="114300" indent="0">
              <a:buNone/>
            </a:pPr>
            <a:endParaRPr lang="en-US" dirty="0" smtClean="0">
              <a:latin typeface="Times New Roman" pitchFamily="18" charset="0"/>
              <a:cs typeface="Times New Roman" pitchFamily="18" charset="0"/>
            </a:endParaRPr>
          </a:p>
          <a:p>
            <a:pPr marL="114300" indent="0">
              <a:buNone/>
            </a:pPr>
            <a:r>
              <a:rPr lang="en-US" dirty="0" smtClean="0">
                <a:latin typeface="Times New Roman" pitchFamily="18" charset="0"/>
                <a:cs typeface="Times New Roman" pitchFamily="18" charset="0"/>
              </a:rPr>
              <a:t>The use of e-learning is rapidly changing the classroom's common practice. Classroom organization and teaching method and the passage from the traditional to e-classroom in the new changing e–learning environment by making Smart classroom</a:t>
            </a:r>
            <a:endParaRPr lang="en-US" dirty="0">
              <a:latin typeface="Times New Roman" pitchFamily="18" charset="0"/>
              <a:cs typeface="Times New Roman" pitchFamily="18" charset="0"/>
            </a:endParaRPr>
          </a:p>
        </p:txBody>
      </p:sp>
      <p:sp>
        <p:nvSpPr>
          <p:cNvPr id="4" name="Content Placeholder 3"/>
          <p:cNvSpPr>
            <a:spLocks noGrp="1"/>
          </p:cNvSpPr>
          <p:nvPr>
            <p:ph sz="half" idx="2"/>
          </p:nvPr>
        </p:nvSpPr>
        <p:spPr/>
        <p:txBody>
          <a:bodyPr>
            <a:normAutofit fontScale="77500" lnSpcReduction="20000"/>
          </a:bodyPr>
          <a:lstStyle/>
          <a:p>
            <a:pPr marL="114300" indent="0">
              <a:buNone/>
            </a:pPr>
            <a:r>
              <a:rPr lang="en-US" dirty="0" smtClean="0">
                <a:latin typeface="Times New Roman" pitchFamily="18" charset="0"/>
                <a:cs typeface="Times New Roman" pitchFamily="18" charset="0"/>
              </a:rPr>
              <a:t>ICT technologies were implemented in schools gradual changes started to take place. In institution where they use ICT have a big positive impact where used in different activity to develop institution.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WEEKLY USE OF COMPUTER LAB</a:t>
            </a:r>
            <a:endParaRPr lang="en-US" sz="3600" dirty="0"/>
          </a:p>
        </p:txBody>
      </p:sp>
      <p:sp>
        <p:nvSpPr>
          <p:cNvPr id="3" name="Content Placeholder 2"/>
          <p:cNvSpPr>
            <a:spLocks noGrp="1"/>
          </p:cNvSpPr>
          <p:nvPr>
            <p:ph idx="1"/>
          </p:nvPr>
        </p:nvSpPr>
        <p:spPr/>
        <p:txBody>
          <a:bodyPr>
            <a:normAutofit fontScale="92500"/>
          </a:bodyPr>
          <a:lstStyle/>
          <a:p>
            <a:pPr>
              <a:buNone/>
            </a:pPr>
            <a:r>
              <a:rPr lang="en-US" dirty="0" smtClean="0">
                <a:latin typeface="Times New Roman" pitchFamily="18" charset="0"/>
                <a:cs typeface="Times New Roman" pitchFamily="18" charset="0"/>
              </a:rPr>
              <a:t>    .Teacher submit their organization at the beginning of the week and incorporate on time table according to their core subject towards non-core subjects </a:t>
            </a:r>
          </a:p>
          <a:p>
            <a:pPr>
              <a:buNone/>
            </a:pPr>
            <a:r>
              <a:rPr lang="en-US" dirty="0" smtClean="0">
                <a:latin typeface="Times New Roman" pitchFamily="18" charset="0"/>
                <a:cs typeface="Times New Roman" pitchFamily="18" charset="0"/>
              </a:rPr>
              <a:t>    .The free access to students starts  depend on timetable plan and accompanied by any ICT teacher in duties , or especially by computer lab keeper.</a:t>
            </a:r>
          </a:p>
          <a:p>
            <a:pPr>
              <a:buNone/>
            </a:pPr>
            <a:r>
              <a:rPr lang="en-US" dirty="0" smtClean="0">
                <a:latin typeface="Times New Roman" pitchFamily="18" charset="0"/>
                <a:cs typeface="Times New Roman" pitchFamily="18" charset="0"/>
              </a:rPr>
              <a:t>    .When a teacher used computer lab within her/his students ,teacher must account and keep well projector, computers, and other devices used in that lesson and sign in the book before to submit the keys to the Computer Lab keeper  to Deputy in Charge of studies</a:t>
            </a:r>
            <a:endParaRPr lang="en-US"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Times New Roman" pitchFamily="18" charset="0"/>
                <a:cs typeface="Times New Roman" pitchFamily="18" charset="0"/>
              </a:rPr>
              <a:t>THE USE OF CELLPHONE IN LEARNING PROCESS</a:t>
            </a:r>
            <a:endParaRPr lang="en-US" sz="3200" dirty="0">
              <a:latin typeface="Times New Roman" pitchFamily="18" charset="0"/>
              <a:cs typeface="Times New Roman" pitchFamily="18" charset="0"/>
            </a:endParaRPr>
          </a:p>
        </p:txBody>
      </p:sp>
      <p:sp>
        <p:nvSpPr>
          <p:cNvPr id="3" name="Content Placeholder 2"/>
          <p:cNvSpPr>
            <a:spLocks noGrp="1"/>
          </p:cNvSpPr>
          <p:nvPr>
            <p:ph sz="half" idx="1"/>
          </p:nvPr>
        </p:nvSpPr>
        <p:spPr/>
        <p:txBody>
          <a:bodyPr>
            <a:normAutofit fontScale="77500" lnSpcReduction="20000"/>
          </a:bodyPr>
          <a:lstStyle/>
          <a:p>
            <a:r>
              <a:rPr lang="en-US" sz="2600" dirty="0" smtClean="0">
                <a:latin typeface="Times New Roman" pitchFamily="18" charset="0"/>
                <a:cs typeface="Times New Roman" pitchFamily="18" charset="0"/>
              </a:rPr>
              <a:t>In each lab , we count the number of 50 computer laptops and 4 personal computers are used in the lesson mostly when it is computer Science lesson or ICT lesson , so We can estimated that in period of 40 minutes , all those computers should be used depends on lesson.</a:t>
            </a:r>
          </a:p>
          <a:p>
            <a:endParaRPr lang="en-US" dirty="0">
              <a:latin typeface="Times New Roman" pitchFamily="18" charset="0"/>
              <a:cs typeface="Times New Roman" pitchFamily="18" charset="0"/>
            </a:endParaRPr>
          </a:p>
        </p:txBody>
      </p:sp>
      <p:sp>
        <p:nvSpPr>
          <p:cNvPr id="4" name="Content Placeholder 3"/>
          <p:cNvSpPr>
            <a:spLocks noGrp="1"/>
          </p:cNvSpPr>
          <p:nvPr>
            <p:ph sz="half" idx="2"/>
          </p:nvPr>
        </p:nvSpPr>
        <p:spPr/>
        <p:txBody>
          <a:bodyPr>
            <a:normAutofit fontScale="77500" lnSpcReduction="20000"/>
          </a:bodyPr>
          <a:lstStyle/>
          <a:p>
            <a:pPr lvl="0">
              <a:buNone/>
            </a:pPr>
            <a:r>
              <a:rPr lang="en-US" sz="2600" dirty="0" smtClean="0">
                <a:latin typeface="Times New Roman" pitchFamily="18" charset="0"/>
                <a:cs typeface="Times New Roman" pitchFamily="18" charset="0"/>
              </a:rPr>
              <a:t>    .The mobile phone should be incorporate in learning because it is a common and accessible teaching material that learner should get and use easily.</a:t>
            </a:r>
          </a:p>
          <a:p>
            <a:pPr lvl="0">
              <a:buNone/>
            </a:pPr>
            <a:r>
              <a:rPr lang="en-US" sz="2600" dirty="0" smtClean="0"/>
              <a:t>    .Most of students have the knowledge to manipulate rather than to use computer. </a:t>
            </a:r>
          </a:p>
          <a:p>
            <a:pPr lvl="0">
              <a:buNone/>
            </a:pPr>
            <a:r>
              <a:rPr lang="en-US" sz="2600" dirty="0" smtClean="0"/>
              <a:t>    .It is easy to carry and to use it at home when student has an assignment and get his free time for accessing it and can call his/her classmate to share the lesson ideas and enhance his own research.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126287" cy="1362075"/>
          </a:xfrm>
        </p:spPr>
        <p:txBody>
          <a:bodyPr>
            <a:normAutofit/>
          </a:bodyPr>
          <a:lstStyle/>
          <a:p>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THANK YOU ALL PARTICIPANTS</a:t>
            </a:r>
            <a:endParaRPr lang="en-US" sz="2000" dirty="0">
              <a:latin typeface="Times New Roman" pitchFamily="18" charset="0"/>
              <a:cs typeface="Times New Roman" pitchFamily="18" charset="0"/>
            </a:endParaRPr>
          </a:p>
        </p:txBody>
      </p:sp>
      <p:sp>
        <p:nvSpPr>
          <p:cNvPr id="3" name="Text Placeholder 2"/>
          <p:cNvSpPr>
            <a:spLocks noGrp="1"/>
          </p:cNvSpPr>
          <p:nvPr>
            <p:ph type="body" idx="1"/>
          </p:nvPr>
        </p:nvSpPr>
        <p:spPr>
          <a:xfrm>
            <a:off x="722313" y="1219201"/>
            <a:ext cx="7772400" cy="1676399"/>
          </a:xfrm>
        </p:spPr>
        <p:txBody>
          <a:bodyPr>
            <a:normAutofit/>
          </a:bodyPr>
          <a:lstStyle/>
          <a:p>
            <a:r>
              <a:rPr lang="en-US" sz="4000" dirty="0" smtClean="0">
                <a:latin typeface="Times New Roman" pitchFamily="18" charset="0"/>
                <a:cs typeface="Times New Roman" pitchFamily="18" charset="0"/>
              </a:rPr>
              <a:t>END OF THE SESSION</a:t>
            </a:r>
            <a:endParaRPr lang="en-US" sz="40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50</TotalTime>
  <Words>392</Words>
  <Application>Microsoft Office PowerPoint</Application>
  <PresentationFormat>On-screen Show (4:3)</PresentationFormat>
  <Paragraphs>22</Paragraphs>
  <Slides>8</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8</vt:i4>
      </vt:variant>
    </vt:vector>
  </HeadingPairs>
  <TitlesOfParts>
    <vt:vector size="17" baseType="lpstr">
      <vt:lpstr>Arial</vt:lpstr>
      <vt:lpstr>Book Antiqua</vt:lpstr>
      <vt:lpstr>Calibri</vt:lpstr>
      <vt:lpstr>Lucida Sans</vt:lpstr>
      <vt:lpstr>Times New Roman</vt:lpstr>
      <vt:lpstr>Wingdings</vt:lpstr>
      <vt:lpstr>Wingdings 2</vt:lpstr>
      <vt:lpstr>Wingdings 3</vt:lpstr>
      <vt:lpstr>Apex</vt:lpstr>
      <vt:lpstr>ICT AND PHYSICAL ENVIRONMENT</vt:lpstr>
      <vt:lpstr>PowerPoint Presentation</vt:lpstr>
      <vt:lpstr>Teaching session in Computer Lab with Facilitator</vt:lpstr>
      <vt:lpstr>School where teaching practice took place</vt:lpstr>
      <vt:lpstr>INTRODUCTION</vt:lpstr>
      <vt:lpstr>WEEKLY USE OF COMPUTER LAB</vt:lpstr>
      <vt:lpstr>THE USE OF CELLPHONE IN LEARNING PROCESS</vt:lpstr>
      <vt:lpstr> THANK YOU ALL PARTICIPANTS</vt:lpstr>
    </vt:vector>
  </TitlesOfParts>
  <Company>Victor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ICT AND PHYSICAL ENVIRONMENT</dc:title>
  <dc:creator>Teacher</dc:creator>
  <cp:lastModifiedBy>Teacher</cp:lastModifiedBy>
  <cp:revision>7</cp:revision>
  <dcterms:created xsi:type="dcterms:W3CDTF">2018-01-02T08:52:02Z</dcterms:created>
  <dcterms:modified xsi:type="dcterms:W3CDTF">2018-01-02T09:59:22Z</dcterms:modified>
</cp:coreProperties>
</file>