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7318A-DBF7-4176-B38F-519222B132DF}" type="datetimeFigureOut">
              <a:rPr lang="en-US" smtClean="0"/>
              <a:t>23/12/2017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A3D3E-DE2A-4C3F-B7D9-80D142829C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09601"/>
            <a:ext cx="8610600" cy="609599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>COLLEGE IMANZI  NYARUGURU DISTRICT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8000"/>
            <a:ext cx="6553200" cy="304800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  <p:pic>
        <p:nvPicPr>
          <p:cNvPr id="1026" name="Picture 2" descr="C:\Users\college imanzi\Downloads\IMG-20171223-WA0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8991599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COLLEGE IMANZI  NYARUGURU DISTRICT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IMANZI ENVIRONMENT </dc:title>
  <dc:creator>college imanzi</dc:creator>
  <cp:lastModifiedBy>college imanzi</cp:lastModifiedBy>
  <cp:revision>2</cp:revision>
  <dcterms:created xsi:type="dcterms:W3CDTF">2017-12-23T18:01:20Z</dcterms:created>
  <dcterms:modified xsi:type="dcterms:W3CDTF">2017-12-23T18:08:33Z</dcterms:modified>
</cp:coreProperties>
</file>