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13"/>
  </p:notesMasterIdLst>
  <p:handoutMasterIdLst>
    <p:handoutMasterId r:id="rId14"/>
  </p:handoutMasterIdLst>
  <p:sldIdLst>
    <p:sldId id="258" r:id="rId5"/>
    <p:sldId id="264" r:id="rId6"/>
    <p:sldId id="265" r:id="rId7"/>
    <p:sldId id="274" r:id="rId8"/>
    <p:sldId id="275" r:id="rId9"/>
    <p:sldId id="266" r:id="rId10"/>
    <p:sldId id="267" r:id="rId11"/>
    <p:sldId id="263" r:id="rId12"/>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015" autoAdjust="0"/>
    <p:restoredTop sz="74265" autoAdjust="0"/>
  </p:normalViewPr>
  <p:slideViewPr>
    <p:cSldViewPr snapToGrid="0">
      <p:cViewPr varScale="1">
        <p:scale>
          <a:sx n="67" d="100"/>
          <a:sy n="67" d="100"/>
        </p:scale>
        <p:origin x="1998" y="78"/>
      </p:cViewPr>
      <p:guideLst/>
    </p:cSldViewPr>
  </p:slideViewPr>
  <p:notesTextViewPr>
    <p:cViewPr>
      <p:scale>
        <a:sx n="1" d="1"/>
        <a:sy n="1" d="1"/>
      </p:scale>
      <p:origin x="0" y="0"/>
    </p:cViewPr>
  </p:notesTextViewPr>
  <p:notesViewPr>
    <p:cSldViewPr snapToGrid="0">
      <p:cViewPr varScale="1">
        <p:scale>
          <a:sx n="49" d="100"/>
          <a:sy n="49" d="100"/>
        </p:scale>
        <p:origin x="2148" y="4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presProps" Target="presProp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0E4EAB07-1A91-48C4-8328-BB6A6877152D}"/>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4" name="Footer Placeholder 3">
            <a:extLst>
              <a:ext uri="{FF2B5EF4-FFF2-40B4-BE49-F238E27FC236}">
                <a16:creationId xmlns:a16="http://schemas.microsoft.com/office/drawing/2014/main" id="{D5285F8C-046B-4565-8954-0C4A3C790EFB}"/>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a:extLst>
              <a:ext uri="{FF2B5EF4-FFF2-40B4-BE49-F238E27FC236}">
                <a16:creationId xmlns:a16="http://schemas.microsoft.com/office/drawing/2014/main" id="{6F768E4C-972B-4D45-97E4-96EA5329086B}"/>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5C86E3AD-7A7C-4383-8436-6CAD2F08CAA2}" type="slidenum">
              <a:rPr lang="en-GB" smtClean="0"/>
              <a:t>‹#›</a:t>
            </a:fld>
            <a:endParaRPr lang="en-GB"/>
          </a:p>
        </p:txBody>
      </p:sp>
    </p:spTree>
    <p:extLst>
      <p:ext uri="{BB962C8B-B14F-4D97-AF65-F5344CB8AC3E}">
        <p14:creationId xmlns:p14="http://schemas.microsoft.com/office/powerpoint/2010/main" val="424570297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6F4F00D-A1F1-4AAD-8E87-FD06BF5A472B}" type="datetimeFigureOut">
              <a:rPr lang="en-GB" smtClean="0"/>
              <a:t>28/04/2019</a:t>
            </a:fld>
            <a:endParaRPr lang="en-GB"/>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64F0672-232E-4C5B-A17C-18881AD76DE1}" type="slidenum">
              <a:rPr lang="en-GB" smtClean="0"/>
              <a:t>‹#›</a:t>
            </a:fld>
            <a:endParaRPr lang="en-GB"/>
          </a:p>
        </p:txBody>
      </p:sp>
    </p:spTree>
    <p:extLst>
      <p:ext uri="{BB962C8B-B14F-4D97-AF65-F5344CB8AC3E}">
        <p14:creationId xmlns:p14="http://schemas.microsoft.com/office/powerpoint/2010/main" val="225686645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GB" dirty="0"/>
              <a:t>To be able to write questions that assess competencies we need to look carefully at what the question is asking the student to do. Are they being asked to just repeat or recall something they has learned (which as we saw earlier gives us only limited information) or are they being asked something that requires them to use what they have learned to show they understand and can apply it.</a:t>
            </a:r>
          </a:p>
          <a:p>
            <a:pPr marL="171450" indent="-171450">
              <a:buFont typeface="Arial" panose="020B0604020202020204" pitchFamily="34" charset="0"/>
              <a:buChar char="•"/>
            </a:pPr>
            <a:endParaRPr lang="en-GB" dirty="0"/>
          </a:p>
          <a:p>
            <a:pPr marL="171450" indent="-171450">
              <a:buFont typeface="Arial" panose="020B0604020202020204" pitchFamily="34" charset="0"/>
              <a:buChar char="•"/>
            </a:pPr>
            <a:r>
              <a:rPr lang="en-GB" dirty="0"/>
              <a:t>One way of thinking about what a question is asking and therefore what we are assessing is by looking at Bloom’s taxonomy.  Some of you will be familiar with this- but briefly it is a way of classifying skills and learning objectives in order of complexity- From the most straight forward (remembering) to the most challenging (creating). </a:t>
            </a:r>
          </a:p>
          <a:p>
            <a:pPr marL="171450" indent="-171450">
              <a:buFont typeface="Arial" panose="020B0604020202020204" pitchFamily="34" charset="0"/>
              <a:buChar char="•"/>
            </a:pPr>
            <a:endParaRPr lang="en-GB" dirty="0"/>
          </a:p>
          <a:p>
            <a:pPr marL="171450" indent="-171450">
              <a:buFont typeface="Arial" panose="020B0604020202020204" pitchFamily="34" charset="0"/>
              <a:buChar char="•"/>
            </a:pPr>
            <a:r>
              <a:rPr lang="en-GB" dirty="0"/>
              <a:t>If we were assessing a knowledge based curriculum – we could do so effectively by only asking questions that address the bottom two categories: remembering and understanding. However, now we have a competence based curriculum, this is no longer enough we need to be asking questions which assess the higher order skills </a:t>
            </a:r>
          </a:p>
        </p:txBody>
      </p:sp>
      <p:sp>
        <p:nvSpPr>
          <p:cNvPr id="4" name="Slide Number Placeholder 3"/>
          <p:cNvSpPr>
            <a:spLocks noGrp="1"/>
          </p:cNvSpPr>
          <p:nvPr>
            <p:ph type="sldNum" sz="quarter" idx="5"/>
          </p:nvPr>
        </p:nvSpPr>
        <p:spPr/>
        <p:txBody>
          <a:bodyPr/>
          <a:lstStyle/>
          <a:p>
            <a:fld id="{E64F0672-232E-4C5B-A17C-18881AD76DE1}" type="slidenum">
              <a:rPr lang="en-GB" smtClean="0"/>
              <a:t>1</a:t>
            </a:fld>
            <a:endParaRPr lang="en-GB"/>
          </a:p>
        </p:txBody>
      </p:sp>
    </p:spTree>
    <p:extLst>
      <p:ext uri="{BB962C8B-B14F-4D97-AF65-F5344CB8AC3E}">
        <p14:creationId xmlns:p14="http://schemas.microsoft.com/office/powerpoint/2010/main" val="379783499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GB" dirty="0"/>
              <a:t>To make sure that the level of demand is appropriate for senior 4 and you are reflecting the competences within the curriculum, when you write your questions you need to make sure that there is a good balance of different types of question across Bloom’s taxonomy.</a:t>
            </a:r>
          </a:p>
          <a:p>
            <a:pPr marL="171450" indent="-171450">
              <a:buFont typeface="Arial" panose="020B0604020202020204" pitchFamily="34" charset="0"/>
              <a:buChar char="•"/>
            </a:pPr>
            <a:endParaRPr lang="en-GB" dirty="0"/>
          </a:p>
          <a:p>
            <a:pPr marL="171450" indent="-171450">
              <a:buFont typeface="Arial" panose="020B0604020202020204" pitchFamily="34" charset="0"/>
              <a:buChar char="•"/>
            </a:pPr>
            <a:r>
              <a:rPr lang="en-GB" dirty="0"/>
              <a:t> To simplify this process we have split question types into three categories: Lower order: Remembering; Medium order: Understanding and applying; and Higher order: Analysing, evaluating and creating.</a:t>
            </a:r>
          </a:p>
        </p:txBody>
      </p:sp>
      <p:sp>
        <p:nvSpPr>
          <p:cNvPr id="4" name="Slide Number Placeholder 3"/>
          <p:cNvSpPr>
            <a:spLocks noGrp="1"/>
          </p:cNvSpPr>
          <p:nvPr>
            <p:ph type="sldNum" sz="quarter" idx="5"/>
          </p:nvPr>
        </p:nvSpPr>
        <p:spPr/>
        <p:txBody>
          <a:bodyPr/>
          <a:lstStyle/>
          <a:p>
            <a:fld id="{E64F0672-232E-4C5B-A17C-18881AD76DE1}" type="slidenum">
              <a:rPr lang="en-GB" smtClean="0"/>
              <a:t>2</a:t>
            </a:fld>
            <a:endParaRPr lang="en-GB"/>
          </a:p>
        </p:txBody>
      </p:sp>
    </p:spTree>
    <p:extLst>
      <p:ext uri="{BB962C8B-B14F-4D97-AF65-F5344CB8AC3E}">
        <p14:creationId xmlns:p14="http://schemas.microsoft.com/office/powerpoint/2010/main" val="299280051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GB" dirty="0"/>
              <a:t>The list of command words isn’t complete – this is just a selection</a:t>
            </a:r>
          </a:p>
          <a:p>
            <a:pPr marL="171450" indent="-171450">
              <a:buFont typeface="Arial" panose="020B0604020202020204" pitchFamily="34" charset="0"/>
              <a:buChar char="•"/>
            </a:pPr>
            <a:endParaRPr lang="en-GB" dirty="0"/>
          </a:p>
          <a:p>
            <a:pPr marL="171450" indent="-171450">
              <a:buFont typeface="Arial" panose="020B0604020202020204" pitchFamily="34" charset="0"/>
              <a:buChar char="•"/>
            </a:pPr>
            <a:r>
              <a:rPr lang="en-GB" dirty="0"/>
              <a:t>Even in a competence based curriculum there will still be some questions that will focus on lower order skills, but they should be fairly limited </a:t>
            </a:r>
          </a:p>
          <a:p>
            <a:pPr marL="171450" indent="-171450">
              <a:buFont typeface="Arial" panose="020B0604020202020204" pitchFamily="34" charset="0"/>
              <a:buChar char="•"/>
            </a:pPr>
            <a:endParaRPr lang="en-GB" dirty="0"/>
          </a:p>
          <a:p>
            <a:pPr marL="171450" indent="-171450">
              <a:buFont typeface="Arial" panose="020B0604020202020204" pitchFamily="34" charset="0"/>
              <a:buChar char="•"/>
            </a:pPr>
            <a:r>
              <a:rPr lang="en-GB" dirty="0"/>
              <a:t>Tend to be assessible through multiple choice or short answer questions as they usually have clearly defined right or wrong answers</a:t>
            </a:r>
          </a:p>
          <a:p>
            <a:pPr marL="171450" indent="-171450">
              <a:buFont typeface="Arial" panose="020B0604020202020204" pitchFamily="34" charset="0"/>
              <a:buChar char="•"/>
            </a:pPr>
            <a:endParaRPr lang="en-GB" dirty="0"/>
          </a:p>
          <a:p>
            <a:pPr marL="171450" indent="-171450">
              <a:buFont typeface="Arial" panose="020B0604020202020204" pitchFamily="34" charset="0"/>
              <a:buChar char="•"/>
            </a:pPr>
            <a:r>
              <a:rPr lang="en-GB" dirty="0"/>
              <a:t>The command words are only suggestions, they are not the only thing that defines the level of competence. For example look at the command words in the final column. If the question asked was ‘Who holds the world record for the 100 metres sprint?’ the question would be lower order – it is a fact that can be learned and repeated. If on the other hand the question was ‘Who do you think is the greatest sports person of all time? </a:t>
            </a:r>
            <a:r>
              <a:rPr lang="en-GB"/>
              <a:t>Give thre </a:t>
            </a:r>
            <a:endParaRPr lang="en-GB" dirty="0"/>
          </a:p>
        </p:txBody>
      </p:sp>
      <p:sp>
        <p:nvSpPr>
          <p:cNvPr id="4" name="Slide Number Placeholder 3"/>
          <p:cNvSpPr>
            <a:spLocks noGrp="1"/>
          </p:cNvSpPr>
          <p:nvPr>
            <p:ph type="sldNum" sz="quarter" idx="5"/>
          </p:nvPr>
        </p:nvSpPr>
        <p:spPr/>
        <p:txBody>
          <a:bodyPr/>
          <a:lstStyle/>
          <a:p>
            <a:fld id="{E64F0672-232E-4C5B-A17C-18881AD76DE1}" type="slidenum">
              <a:rPr lang="en-GB" smtClean="0"/>
              <a:t>3</a:t>
            </a:fld>
            <a:endParaRPr lang="en-GB"/>
          </a:p>
        </p:txBody>
      </p:sp>
    </p:spTree>
    <p:extLst>
      <p:ext uri="{BB962C8B-B14F-4D97-AF65-F5344CB8AC3E}">
        <p14:creationId xmlns:p14="http://schemas.microsoft.com/office/powerpoint/2010/main" val="34791849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endParaRPr lang="en-GB" dirty="0"/>
          </a:p>
          <a:p>
            <a:pPr marL="171450" indent="-171450">
              <a:buFont typeface="Arial" panose="020B0604020202020204" pitchFamily="34" charset="0"/>
              <a:buChar char="•"/>
            </a:pPr>
            <a:r>
              <a:rPr lang="en-GB" dirty="0"/>
              <a:t>These types of question tend to better reflect a competence based curriculum as they begin to show that a student can use what they have learned for a particular purpose (solve, calculate, classify, apply) or move beyond just being able to reproduce it by showing they can develop it (explain, contrast, compare, interpret). </a:t>
            </a:r>
          </a:p>
          <a:p>
            <a:pPr marL="171450" indent="-171450">
              <a:buFont typeface="Arial" panose="020B0604020202020204" pitchFamily="34" charset="0"/>
              <a:buChar char="•"/>
            </a:pPr>
            <a:endParaRPr lang="en-GB" dirty="0"/>
          </a:p>
          <a:p>
            <a:pPr marL="171450" indent="-171450">
              <a:buFont typeface="Arial" panose="020B0604020202020204" pitchFamily="34" charset="0"/>
              <a:buChar char="•"/>
            </a:pPr>
            <a:r>
              <a:rPr lang="en-GB" dirty="0"/>
              <a:t>Therefore it gives a better picture of what a student can actually do and how well they have grasped what they unit has tried to teach them than recall alone</a:t>
            </a:r>
          </a:p>
        </p:txBody>
      </p:sp>
      <p:sp>
        <p:nvSpPr>
          <p:cNvPr id="4" name="Slide Number Placeholder 3"/>
          <p:cNvSpPr>
            <a:spLocks noGrp="1"/>
          </p:cNvSpPr>
          <p:nvPr>
            <p:ph type="sldNum" sz="quarter" idx="5"/>
          </p:nvPr>
        </p:nvSpPr>
        <p:spPr/>
        <p:txBody>
          <a:bodyPr/>
          <a:lstStyle/>
          <a:p>
            <a:fld id="{E64F0672-232E-4C5B-A17C-18881AD76DE1}" type="slidenum">
              <a:rPr lang="en-GB" smtClean="0"/>
              <a:t>4</a:t>
            </a:fld>
            <a:endParaRPr lang="en-GB"/>
          </a:p>
        </p:txBody>
      </p:sp>
    </p:spTree>
    <p:extLst>
      <p:ext uri="{BB962C8B-B14F-4D97-AF65-F5344CB8AC3E}">
        <p14:creationId xmlns:p14="http://schemas.microsoft.com/office/powerpoint/2010/main" val="318296295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GB" dirty="0"/>
              <a:t>These questions are the most demanding as they require the student to be independent by making their own judgements, reaching their own conclusions or give their own views or interpretations based on evidence.</a:t>
            </a:r>
          </a:p>
          <a:p>
            <a:pPr marL="171450" indent="-171450">
              <a:buFont typeface="Arial" panose="020B0604020202020204" pitchFamily="34" charset="0"/>
              <a:buChar char="•"/>
            </a:pPr>
            <a:endParaRPr lang="en-GB" dirty="0"/>
          </a:p>
          <a:p>
            <a:pPr marL="171450" indent="-171450">
              <a:buFont typeface="Arial" panose="020B0604020202020204" pitchFamily="34" charset="0"/>
              <a:buChar char="•"/>
            </a:pPr>
            <a:r>
              <a:rPr lang="en-GB" dirty="0"/>
              <a:t>They are often more complex because they require the student to go through several different stages to reach an outcome– for example for analysing: before the student can show how the different parts of an argument or sets of data are related, first they may need to categorise or group them.</a:t>
            </a:r>
          </a:p>
          <a:p>
            <a:pPr marL="171450" indent="-171450">
              <a:buFont typeface="Arial" panose="020B0604020202020204" pitchFamily="34" charset="0"/>
              <a:buChar char="•"/>
            </a:pPr>
            <a:endParaRPr lang="en-GB" dirty="0"/>
          </a:p>
          <a:p>
            <a:pPr marL="171450" indent="-171450">
              <a:buFont typeface="Arial" panose="020B0604020202020204" pitchFamily="34" charset="0"/>
              <a:buChar char="•"/>
            </a:pPr>
            <a:r>
              <a:rPr lang="en-GB" dirty="0"/>
              <a:t>While it is not impossible to assess higher order competences through closed questions, they are more likely to need the students to be able to give open responses to show what they can do.</a:t>
            </a:r>
          </a:p>
          <a:p>
            <a:pPr marL="171450" indent="-171450">
              <a:buFont typeface="Arial" panose="020B0604020202020204" pitchFamily="34" charset="0"/>
              <a:buChar char="•"/>
            </a:pPr>
            <a:endParaRPr lang="en-GB" dirty="0"/>
          </a:p>
          <a:p>
            <a:pPr marL="171450" indent="-171450">
              <a:buFont typeface="Arial" panose="020B0604020202020204" pitchFamily="34" charset="0"/>
              <a:buChar char="•"/>
            </a:pPr>
            <a:r>
              <a:rPr lang="en-GB" dirty="0"/>
              <a:t>As mentioned earlier, the  typical command words are indications only do not always belong strictly to one order of questioning or another- you might have noticed that</a:t>
            </a:r>
            <a:r>
              <a:rPr lang="en-GB" i="1" dirty="0"/>
              <a:t> interpret</a:t>
            </a:r>
            <a:r>
              <a:rPr lang="en-GB" dirty="0"/>
              <a:t> is included in the examples for both medium and higher order- to some extent it will depend on the question as a whole. You should use your judgement as to which order you think the question is and just use the command words as a broad indicator.</a:t>
            </a:r>
          </a:p>
        </p:txBody>
      </p:sp>
      <p:sp>
        <p:nvSpPr>
          <p:cNvPr id="4" name="Slide Number Placeholder 3"/>
          <p:cNvSpPr>
            <a:spLocks noGrp="1"/>
          </p:cNvSpPr>
          <p:nvPr>
            <p:ph type="sldNum" sz="quarter" idx="5"/>
          </p:nvPr>
        </p:nvSpPr>
        <p:spPr/>
        <p:txBody>
          <a:bodyPr/>
          <a:lstStyle/>
          <a:p>
            <a:fld id="{E64F0672-232E-4C5B-A17C-18881AD76DE1}" type="slidenum">
              <a:rPr lang="en-GB" smtClean="0"/>
              <a:t>5</a:t>
            </a:fld>
            <a:endParaRPr lang="en-GB"/>
          </a:p>
        </p:txBody>
      </p:sp>
    </p:spTree>
    <p:extLst>
      <p:ext uri="{BB962C8B-B14F-4D97-AF65-F5344CB8AC3E}">
        <p14:creationId xmlns:p14="http://schemas.microsoft.com/office/powerpoint/2010/main" val="402400918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GB" dirty="0"/>
              <a:t>On your tables you should have some envelopes and in them are a series of questions- in groups discuss which headings you would put them under- higher order, medium order or lower order.</a:t>
            </a:r>
          </a:p>
          <a:p>
            <a:pPr marL="171450" indent="-171450">
              <a:buFont typeface="Arial" panose="020B0604020202020204" pitchFamily="34" charset="0"/>
              <a:buChar char="•"/>
            </a:pPr>
            <a:endParaRPr lang="en-GB" dirty="0"/>
          </a:p>
          <a:p>
            <a:pPr marL="171450" indent="-171450">
              <a:buFont typeface="Arial" panose="020B0604020202020204" pitchFamily="34" charset="0"/>
              <a:buChar char="•"/>
            </a:pPr>
            <a:r>
              <a:rPr lang="en-GB" dirty="0"/>
              <a:t>For some the answer will be fairly obvious, for others, less so. Shows that this is not an exact science and you need to use your judgement, but you do need to be able to justify your thinking.</a:t>
            </a:r>
          </a:p>
          <a:p>
            <a:pPr marL="171450" indent="-171450">
              <a:buFont typeface="Arial" panose="020B0604020202020204" pitchFamily="34" charset="0"/>
              <a:buChar char="•"/>
            </a:pPr>
            <a:endParaRPr lang="en-GB" dirty="0"/>
          </a:p>
          <a:p>
            <a:pPr marL="171450" indent="-171450">
              <a:buFont typeface="Arial" panose="020B0604020202020204" pitchFamily="34" charset="0"/>
              <a:buChar char="•"/>
            </a:pPr>
            <a:r>
              <a:rPr lang="en-GB" dirty="0"/>
              <a:t>Allow 10 – 15 minutes</a:t>
            </a:r>
          </a:p>
        </p:txBody>
      </p:sp>
      <p:sp>
        <p:nvSpPr>
          <p:cNvPr id="4" name="Slide Number Placeholder 3"/>
          <p:cNvSpPr>
            <a:spLocks noGrp="1"/>
          </p:cNvSpPr>
          <p:nvPr>
            <p:ph type="sldNum" sz="quarter" idx="5"/>
          </p:nvPr>
        </p:nvSpPr>
        <p:spPr/>
        <p:txBody>
          <a:bodyPr/>
          <a:lstStyle/>
          <a:p>
            <a:fld id="{E64F0672-232E-4C5B-A17C-18881AD76DE1}" type="slidenum">
              <a:rPr lang="en-GB" smtClean="0"/>
              <a:t>6</a:t>
            </a:fld>
            <a:endParaRPr lang="en-GB"/>
          </a:p>
        </p:txBody>
      </p:sp>
    </p:spTree>
    <p:extLst>
      <p:ext uri="{BB962C8B-B14F-4D97-AF65-F5344CB8AC3E}">
        <p14:creationId xmlns:p14="http://schemas.microsoft.com/office/powerpoint/2010/main" val="168866099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85750" indent="-285750">
              <a:lnSpc>
                <a:spcPct val="115000"/>
              </a:lnSpc>
              <a:spcAft>
                <a:spcPts val="1000"/>
              </a:spcAft>
              <a:buFont typeface="Arial" panose="020B0604020202020204" pitchFamily="34" charset="0"/>
              <a:buChar char="•"/>
            </a:pPr>
            <a:r>
              <a:rPr lang="en-US" dirty="0">
                <a:latin typeface="Calibri" panose="020F0502020204030204" pitchFamily="34" charset="0"/>
                <a:ea typeface="Calibri" panose="020F0502020204030204" pitchFamily="34" charset="0"/>
                <a:cs typeface="Calibri" panose="020F0502020204030204" pitchFamily="34" charset="0"/>
              </a:rPr>
              <a:t>Go through the selection of questions on the slide- ask for show of hands as to whether people thought they were high, medium or lower order. Ask individuals to explain why. Repeat the point that these are not ‘correct’ answers, the point is the discussion as to why (link to formative…)</a:t>
            </a:r>
          </a:p>
          <a:p>
            <a:pPr marL="285750" indent="-285750">
              <a:lnSpc>
                <a:spcPct val="115000"/>
              </a:lnSpc>
              <a:spcAft>
                <a:spcPts val="1000"/>
              </a:spcAft>
              <a:buFont typeface="Arial" panose="020B0604020202020204" pitchFamily="34" charset="0"/>
              <a:buChar char="•"/>
            </a:pPr>
            <a:endParaRPr lang="en-US" dirty="0">
              <a:latin typeface="Calibri" panose="020F0502020204030204" pitchFamily="34" charset="0"/>
              <a:ea typeface="Calibri" panose="020F0502020204030204" pitchFamily="34" charset="0"/>
              <a:cs typeface="Calibri" panose="020F0502020204030204" pitchFamily="34" charset="0"/>
            </a:endParaRPr>
          </a:p>
          <a:p>
            <a:pPr marL="285750" indent="-285750">
              <a:lnSpc>
                <a:spcPct val="115000"/>
              </a:lnSpc>
              <a:spcAft>
                <a:spcPts val="1000"/>
              </a:spcAft>
              <a:buFont typeface="Arial" panose="020B0604020202020204" pitchFamily="34" charset="0"/>
              <a:buChar char="•"/>
            </a:pPr>
            <a:r>
              <a:rPr lang="en-US" dirty="0">
                <a:latin typeface="Calibri" panose="020F0502020204030204" pitchFamily="34" charset="0"/>
                <a:ea typeface="Calibri" panose="020F0502020204030204" pitchFamily="34" charset="0"/>
                <a:cs typeface="Calibri" panose="020F0502020204030204" pitchFamily="34" charset="0"/>
              </a:rPr>
              <a:t>Label the parts of flower (L)</a:t>
            </a:r>
            <a:endParaRPr lang="en-GB" sz="1000" dirty="0">
              <a:latin typeface="Calibri" panose="020F0502020204030204" pitchFamily="34" charset="0"/>
              <a:ea typeface="Calibri" panose="020F0502020204030204" pitchFamily="34" charset="0"/>
              <a:cs typeface="Times New Roman" panose="02020603050405020304" pitchFamily="18" charset="0"/>
            </a:endParaRPr>
          </a:p>
          <a:p>
            <a:pPr marL="285750" indent="-285750">
              <a:lnSpc>
                <a:spcPct val="115000"/>
              </a:lnSpc>
              <a:spcAft>
                <a:spcPts val="1000"/>
              </a:spcAft>
              <a:buFont typeface="Arial" panose="020B0604020202020204" pitchFamily="34" charset="0"/>
              <a:buChar char="•"/>
            </a:pPr>
            <a:r>
              <a:rPr lang="en-US" dirty="0">
                <a:latin typeface="Calibri" panose="020F0502020204030204" pitchFamily="34" charset="0"/>
                <a:ea typeface="Calibri" panose="020F0502020204030204" pitchFamily="34" charset="0"/>
                <a:cs typeface="Calibri" panose="020F0502020204030204" pitchFamily="34" charset="0"/>
              </a:rPr>
              <a:t>Design an experiment to demonstrate that sunlight is essential for photosynthesis (M) </a:t>
            </a:r>
          </a:p>
          <a:p>
            <a:pPr marL="171450" indent="-171450">
              <a:buFont typeface="Arial" panose="020B0604020202020204" pitchFamily="34" charset="0"/>
              <a:buChar char="•"/>
            </a:pPr>
            <a:r>
              <a:rPr lang="en-US" sz="1000" dirty="0"/>
              <a:t>Which do you think is the biggest problem facing Rwanda today?  Give examples of how it could be solved.(M)</a:t>
            </a:r>
            <a:endParaRPr lang="en-GB" sz="1000" dirty="0"/>
          </a:p>
          <a:p>
            <a:pPr marL="171450" indent="-171450">
              <a:buFont typeface="Arial" panose="020B0604020202020204" pitchFamily="34" charset="0"/>
              <a:buChar char="•"/>
            </a:pPr>
            <a:r>
              <a:rPr lang="en-US" sz="1000" dirty="0" err="1"/>
              <a:t>Analyse</a:t>
            </a:r>
            <a:r>
              <a:rPr lang="en-US" sz="1000" dirty="0"/>
              <a:t> the main challenges facing Rwanda today. Evaluate the pros and cons of different possible solutions. (H)</a:t>
            </a:r>
            <a:endParaRPr lang="en-GB" sz="1000" dirty="0"/>
          </a:p>
          <a:p>
            <a:pPr marL="171450" indent="-171450">
              <a:buFont typeface="Arial" panose="020B0604020202020204" pitchFamily="34" charset="0"/>
              <a:buChar char="•"/>
            </a:pPr>
            <a:r>
              <a:rPr lang="en-US" sz="1200" kern="1200" dirty="0">
                <a:solidFill>
                  <a:schemeClr val="tx1"/>
                </a:solidFill>
                <a:effectLst/>
                <a:latin typeface="+mn-lt"/>
                <a:ea typeface="+mn-ea"/>
                <a:cs typeface="+mn-cs"/>
              </a:rPr>
              <a:t>How does climate in Rwanda vary according to location? (L)</a:t>
            </a:r>
            <a:endParaRPr lang="en-GB" sz="1200" kern="1200" dirty="0">
              <a:solidFill>
                <a:schemeClr val="tx1"/>
              </a:solidFill>
              <a:effectLst/>
              <a:latin typeface="+mn-lt"/>
              <a:ea typeface="+mn-ea"/>
              <a:cs typeface="+mn-cs"/>
            </a:endParaRPr>
          </a:p>
          <a:p>
            <a:pPr marL="171450" indent="-171450">
              <a:buFont typeface="Arial" panose="020B0604020202020204" pitchFamily="34" charset="0"/>
              <a:buChar char="•"/>
            </a:pPr>
            <a:r>
              <a:rPr lang="en-US" sz="1200" kern="1200" dirty="0">
                <a:solidFill>
                  <a:schemeClr val="tx1"/>
                </a:solidFill>
                <a:effectLst/>
                <a:latin typeface="+mn-lt"/>
                <a:ea typeface="+mn-ea"/>
                <a:cs typeface="+mn-cs"/>
              </a:rPr>
              <a:t>Explain why the climate in Rwanda varies according to location? (M)</a:t>
            </a:r>
            <a:endParaRPr lang="en-GB" sz="1200" kern="1200" dirty="0">
              <a:solidFill>
                <a:schemeClr val="tx1"/>
              </a:solidFill>
              <a:effectLst/>
              <a:latin typeface="+mn-lt"/>
              <a:ea typeface="+mn-ea"/>
              <a:cs typeface="+mn-cs"/>
            </a:endParaRPr>
          </a:p>
          <a:p>
            <a:pPr marL="171450" indent="-171450">
              <a:buFont typeface="Arial" panose="020B0604020202020204" pitchFamily="34" charset="0"/>
              <a:buChar char="•"/>
            </a:pPr>
            <a:r>
              <a:rPr lang="en-US" sz="1200" kern="1200" dirty="0">
                <a:solidFill>
                  <a:schemeClr val="tx1"/>
                </a:solidFill>
                <a:effectLst/>
                <a:latin typeface="+mn-lt"/>
                <a:ea typeface="+mn-ea"/>
                <a:cs typeface="+mn-cs"/>
              </a:rPr>
              <a:t>Interpret the figures in the table to show which factor had the biggest impact on the speed of reaction. (H)</a:t>
            </a:r>
          </a:p>
          <a:p>
            <a:pPr marL="171450" indent="-171450">
              <a:buFont typeface="Arial" panose="020B0604020202020204" pitchFamily="34" charset="0"/>
              <a:buChar char="•"/>
            </a:pPr>
            <a:endParaRPr lang="en-US" sz="1200" kern="1200" dirty="0">
              <a:solidFill>
                <a:schemeClr val="tx1"/>
              </a:solidFill>
              <a:effectLst/>
              <a:latin typeface="+mn-lt"/>
              <a:ea typeface="+mn-ea"/>
              <a:cs typeface="+mn-cs"/>
            </a:endParaRPr>
          </a:p>
          <a:p>
            <a:pPr marL="171450" indent="-171450">
              <a:buFont typeface="Arial" panose="020B0604020202020204" pitchFamily="34" charset="0"/>
              <a:buChar char="•"/>
            </a:pPr>
            <a:r>
              <a:rPr lang="en-US" sz="1200" kern="1200" dirty="0">
                <a:solidFill>
                  <a:schemeClr val="tx1"/>
                </a:solidFill>
                <a:effectLst/>
                <a:latin typeface="+mn-lt"/>
                <a:ea typeface="+mn-ea"/>
                <a:cs typeface="+mn-cs"/>
              </a:rPr>
              <a:t>For the lower or medium questions ask what could be done to them to move up to the next level.</a:t>
            </a:r>
            <a:endParaRPr lang="en-GB" sz="1200" kern="1200" dirty="0">
              <a:solidFill>
                <a:schemeClr val="tx1"/>
              </a:solidFill>
              <a:effectLst/>
              <a:latin typeface="+mn-lt"/>
              <a:ea typeface="+mn-ea"/>
              <a:cs typeface="+mn-cs"/>
            </a:endParaRPr>
          </a:p>
          <a:p>
            <a:pPr marL="285750" indent="-285750">
              <a:lnSpc>
                <a:spcPct val="115000"/>
              </a:lnSpc>
              <a:spcAft>
                <a:spcPts val="1000"/>
              </a:spcAft>
              <a:buFont typeface="Arial" panose="020B0604020202020204" pitchFamily="34" charset="0"/>
              <a:buChar char="•"/>
            </a:pPr>
            <a:endParaRPr lang="en-GB" sz="1000" dirty="0">
              <a:effectLst/>
              <a:latin typeface="Calibri" panose="020F0502020204030204" pitchFamily="34" charset="0"/>
              <a:ea typeface="Calibri" panose="020F0502020204030204" pitchFamily="34" charset="0"/>
              <a:cs typeface="Times New Roman" panose="02020603050405020304" pitchFamily="18" charset="0"/>
            </a:endParaRPr>
          </a:p>
          <a:p>
            <a:pPr marL="171450" indent="-171450">
              <a:buFont typeface="Arial" panose="020B0604020202020204" pitchFamily="34" charset="0"/>
              <a:buChar char="•"/>
            </a:pPr>
            <a:endParaRPr lang="en-GB" dirty="0"/>
          </a:p>
        </p:txBody>
      </p:sp>
      <p:sp>
        <p:nvSpPr>
          <p:cNvPr id="4" name="Slide Number Placeholder 3"/>
          <p:cNvSpPr>
            <a:spLocks noGrp="1"/>
          </p:cNvSpPr>
          <p:nvPr>
            <p:ph type="sldNum" sz="quarter" idx="5"/>
          </p:nvPr>
        </p:nvSpPr>
        <p:spPr/>
        <p:txBody>
          <a:bodyPr/>
          <a:lstStyle/>
          <a:p>
            <a:fld id="{E64F0672-232E-4C5B-A17C-18881AD76DE1}" type="slidenum">
              <a:rPr lang="en-GB" smtClean="0"/>
              <a:t>7</a:t>
            </a:fld>
            <a:endParaRPr lang="en-GB"/>
          </a:p>
        </p:txBody>
      </p:sp>
    </p:spTree>
    <p:extLst>
      <p:ext uri="{BB962C8B-B14F-4D97-AF65-F5344CB8AC3E}">
        <p14:creationId xmlns:p14="http://schemas.microsoft.com/office/powerpoint/2010/main" val="1694347745"/>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Picture 2" descr="A close up of a sign&#10;&#10;Description generated with very high confidence">
            <a:extLst>
              <a:ext uri="{FF2B5EF4-FFF2-40B4-BE49-F238E27FC236}">
                <a16:creationId xmlns:a16="http://schemas.microsoft.com/office/drawing/2014/main" id="{10BD3771-2762-4ABF-AD6D-DD5265F8C6F0}"/>
              </a:ext>
            </a:extLst>
          </p:cNvPr>
          <p:cNvPicPr>
            <a:picLocks noChangeAspect="1"/>
          </p:cNvPicPr>
          <p:nvPr userDrawn="1"/>
        </p:nvPicPr>
        <p:blipFill>
          <a:blip r:embed="rId2" cstate="hqprint">
            <a:extLst>
              <a:ext uri="{28A0092B-C50C-407E-A947-70E740481C1C}">
                <a14:useLocalDpi xmlns:a14="http://schemas.microsoft.com/office/drawing/2010/main" val="0"/>
              </a:ext>
            </a:extLst>
          </a:blip>
          <a:stretch>
            <a:fillRect/>
          </a:stretch>
        </p:blipFill>
        <p:spPr>
          <a:xfrm>
            <a:off x="442800" y="504000"/>
            <a:ext cx="1699200" cy="529750"/>
          </a:xfrm>
          <a:prstGeom prst="rect">
            <a:avLst/>
          </a:prstGeom>
        </p:spPr>
      </p:pic>
      <p:grpSp>
        <p:nvGrpSpPr>
          <p:cNvPr id="4" name="Group 3">
            <a:extLst>
              <a:ext uri="{FF2B5EF4-FFF2-40B4-BE49-F238E27FC236}">
                <a16:creationId xmlns:a16="http://schemas.microsoft.com/office/drawing/2014/main" id="{CB86FC03-CC7A-49B6-8E9A-A0AE5B45E5D1}"/>
              </a:ext>
            </a:extLst>
          </p:cNvPr>
          <p:cNvGrpSpPr/>
          <p:nvPr userDrawn="1"/>
        </p:nvGrpSpPr>
        <p:grpSpPr>
          <a:xfrm>
            <a:off x="6739689" y="3624724"/>
            <a:ext cx="1972311" cy="2260600"/>
            <a:chOff x="6739689" y="3624724"/>
            <a:chExt cx="1972311" cy="2260600"/>
          </a:xfrm>
        </p:grpSpPr>
        <p:sp>
          <p:nvSpPr>
            <p:cNvPr id="22" name="Oval 21">
              <a:extLst>
                <a:ext uri="{FF2B5EF4-FFF2-40B4-BE49-F238E27FC236}">
                  <a16:creationId xmlns:a16="http://schemas.microsoft.com/office/drawing/2014/main" id="{8F5952BC-6C1B-4BDD-91B5-B8D4D713CF04}"/>
                </a:ext>
              </a:extLst>
            </p:cNvPr>
            <p:cNvSpPr/>
            <p:nvPr userDrawn="1"/>
          </p:nvSpPr>
          <p:spPr>
            <a:xfrm>
              <a:off x="6739689" y="3624724"/>
              <a:ext cx="575587" cy="575870"/>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4" name="Oval 23">
              <a:extLst>
                <a:ext uri="{FF2B5EF4-FFF2-40B4-BE49-F238E27FC236}">
                  <a16:creationId xmlns:a16="http://schemas.microsoft.com/office/drawing/2014/main" id="{7565D552-A246-40F6-9CD6-F0C29BA9F8DB}"/>
                </a:ext>
              </a:extLst>
            </p:cNvPr>
            <p:cNvSpPr/>
            <p:nvPr userDrawn="1"/>
          </p:nvSpPr>
          <p:spPr>
            <a:xfrm>
              <a:off x="7431525" y="4042642"/>
              <a:ext cx="575587" cy="575870"/>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5" name="Oval 24">
              <a:extLst>
                <a:ext uri="{FF2B5EF4-FFF2-40B4-BE49-F238E27FC236}">
                  <a16:creationId xmlns:a16="http://schemas.microsoft.com/office/drawing/2014/main" id="{523BB731-0F13-49F8-8AEE-84900E758FD4}"/>
                </a:ext>
              </a:extLst>
            </p:cNvPr>
            <p:cNvSpPr/>
            <p:nvPr userDrawn="1"/>
          </p:nvSpPr>
          <p:spPr>
            <a:xfrm>
              <a:off x="8136413" y="4473619"/>
              <a:ext cx="575587" cy="575870"/>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6" name="Oval 25">
              <a:extLst>
                <a:ext uri="{FF2B5EF4-FFF2-40B4-BE49-F238E27FC236}">
                  <a16:creationId xmlns:a16="http://schemas.microsoft.com/office/drawing/2014/main" id="{F5292E9B-34DD-4672-A526-2EA2259C43ED}"/>
                </a:ext>
              </a:extLst>
            </p:cNvPr>
            <p:cNvSpPr/>
            <p:nvPr userDrawn="1"/>
          </p:nvSpPr>
          <p:spPr>
            <a:xfrm>
              <a:off x="6739689" y="4473619"/>
              <a:ext cx="575532" cy="575815"/>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7" name="Oval 26">
              <a:extLst>
                <a:ext uri="{FF2B5EF4-FFF2-40B4-BE49-F238E27FC236}">
                  <a16:creationId xmlns:a16="http://schemas.microsoft.com/office/drawing/2014/main" id="{7F9325D3-CE9C-4282-980B-3E044137A762}"/>
                </a:ext>
              </a:extLst>
            </p:cNvPr>
            <p:cNvSpPr/>
            <p:nvPr userDrawn="1"/>
          </p:nvSpPr>
          <p:spPr>
            <a:xfrm>
              <a:off x="7444578" y="4891537"/>
              <a:ext cx="575532" cy="575815"/>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8" name="Oval 27">
              <a:extLst>
                <a:ext uri="{FF2B5EF4-FFF2-40B4-BE49-F238E27FC236}">
                  <a16:creationId xmlns:a16="http://schemas.microsoft.com/office/drawing/2014/main" id="{D41AF343-1E3E-4E79-912C-FD5C246E26FC}"/>
                </a:ext>
              </a:extLst>
            </p:cNvPr>
            <p:cNvSpPr/>
            <p:nvPr userDrawn="1"/>
          </p:nvSpPr>
          <p:spPr>
            <a:xfrm>
              <a:off x="6739689" y="5309454"/>
              <a:ext cx="575587" cy="575870"/>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grpSp>
      <p:sp>
        <p:nvSpPr>
          <p:cNvPr id="8" name="Text Placeholder 7">
            <a:extLst>
              <a:ext uri="{FF2B5EF4-FFF2-40B4-BE49-F238E27FC236}">
                <a16:creationId xmlns:a16="http://schemas.microsoft.com/office/drawing/2014/main" id="{B408FF0F-97FA-4964-BCA6-FC0BF8322C49}"/>
              </a:ext>
            </a:extLst>
          </p:cNvPr>
          <p:cNvSpPr>
            <a:spLocks noGrp="1"/>
          </p:cNvSpPr>
          <p:nvPr userDrawn="1">
            <p:ph type="body" sz="quarter" idx="10" hasCustomPrompt="1"/>
          </p:nvPr>
        </p:nvSpPr>
        <p:spPr>
          <a:xfrm>
            <a:off x="468000" y="1803103"/>
            <a:ext cx="8204120" cy="1053177"/>
          </a:xfrm>
        </p:spPr>
        <p:txBody>
          <a:bodyPr>
            <a:noAutofit/>
          </a:bodyPr>
          <a:lstStyle>
            <a:lvl1pPr>
              <a:lnSpc>
                <a:spcPts val="4000"/>
              </a:lnSpc>
              <a:spcAft>
                <a:spcPts val="0"/>
              </a:spcAft>
              <a:defRPr sz="3600" b="1">
                <a:solidFill>
                  <a:schemeClr val="accent2"/>
                </a:solidFill>
              </a:defRPr>
            </a:lvl1pPr>
            <a:lvl2pPr>
              <a:lnSpc>
                <a:spcPts val="4000"/>
              </a:lnSpc>
              <a:spcAft>
                <a:spcPts val="0"/>
              </a:spcAft>
              <a:defRPr sz="3600" b="1">
                <a:solidFill>
                  <a:schemeClr val="accent1"/>
                </a:solidFill>
              </a:defRPr>
            </a:lvl2pPr>
          </a:lstStyle>
          <a:p>
            <a:r>
              <a:rPr lang="en-GB" dirty="0"/>
              <a:t>Title here over one</a:t>
            </a:r>
          </a:p>
          <a:p>
            <a:r>
              <a:rPr lang="en-GB" dirty="0"/>
              <a:t>or two lines</a:t>
            </a:r>
          </a:p>
        </p:txBody>
      </p:sp>
      <p:cxnSp>
        <p:nvCxnSpPr>
          <p:cNvPr id="23" name="Straight Connector 22">
            <a:extLst>
              <a:ext uri="{FF2B5EF4-FFF2-40B4-BE49-F238E27FC236}">
                <a16:creationId xmlns:a16="http://schemas.microsoft.com/office/drawing/2014/main" id="{5C2936E9-F440-4AB1-9E3C-36C9A1E2B6B6}"/>
              </a:ext>
            </a:extLst>
          </p:cNvPr>
          <p:cNvCxnSpPr/>
          <p:nvPr userDrawn="1"/>
        </p:nvCxnSpPr>
        <p:spPr>
          <a:xfrm>
            <a:off x="468000" y="6380771"/>
            <a:ext cx="8244000" cy="0"/>
          </a:xfrm>
          <a:prstGeom prst="line">
            <a:avLst/>
          </a:prstGeom>
          <a:ln w="31750" cap="rnd">
            <a:solidFill>
              <a:schemeClr val="accent2"/>
            </a:solidFill>
            <a:prstDash val="sysDot"/>
            <a:round/>
          </a:ln>
        </p:spPr>
        <p:style>
          <a:lnRef idx="1">
            <a:schemeClr val="accent1"/>
          </a:lnRef>
          <a:fillRef idx="0">
            <a:schemeClr val="accent1"/>
          </a:fillRef>
          <a:effectRef idx="0">
            <a:schemeClr val="accent1"/>
          </a:effectRef>
          <a:fontRef idx="minor">
            <a:schemeClr val="tx1"/>
          </a:fontRef>
        </p:style>
      </p:cxnSp>
      <p:sp>
        <p:nvSpPr>
          <p:cNvPr id="16" name="Text Placeholder 7">
            <a:extLst>
              <a:ext uri="{FF2B5EF4-FFF2-40B4-BE49-F238E27FC236}">
                <a16:creationId xmlns:a16="http://schemas.microsoft.com/office/drawing/2014/main" id="{B395CD20-C764-4A8B-87FB-AA7A0C010FD2}"/>
              </a:ext>
            </a:extLst>
          </p:cNvPr>
          <p:cNvSpPr>
            <a:spLocks noGrp="1"/>
          </p:cNvSpPr>
          <p:nvPr userDrawn="1">
            <p:ph type="body" sz="quarter" idx="11" hasCustomPrompt="1"/>
          </p:nvPr>
        </p:nvSpPr>
        <p:spPr>
          <a:xfrm>
            <a:off x="468000" y="4718199"/>
            <a:ext cx="6142332" cy="1167125"/>
          </a:xfrm>
        </p:spPr>
        <p:txBody>
          <a:bodyPr>
            <a:normAutofit/>
          </a:bodyPr>
          <a:lstStyle>
            <a:lvl1pPr>
              <a:lnSpc>
                <a:spcPts val="2000"/>
              </a:lnSpc>
              <a:spcAft>
                <a:spcPts val="0"/>
              </a:spcAft>
              <a:defRPr sz="2000" b="0">
                <a:solidFill>
                  <a:schemeClr val="tx1"/>
                </a:solidFill>
              </a:defRPr>
            </a:lvl1pPr>
            <a:lvl2pPr>
              <a:lnSpc>
                <a:spcPts val="3600"/>
              </a:lnSpc>
              <a:spcBef>
                <a:spcPts val="1200"/>
              </a:spcBef>
              <a:spcAft>
                <a:spcPts val="0"/>
              </a:spcAft>
              <a:defRPr sz="2600" b="1">
                <a:solidFill>
                  <a:schemeClr val="tx1"/>
                </a:solidFill>
              </a:defRPr>
            </a:lvl2pPr>
          </a:lstStyle>
          <a:p>
            <a:r>
              <a:rPr lang="en-GB" dirty="0"/>
              <a:t>Presenter/Author</a:t>
            </a:r>
          </a:p>
        </p:txBody>
      </p:sp>
      <p:cxnSp>
        <p:nvCxnSpPr>
          <p:cNvPr id="18" name="Straight Connector 17">
            <a:extLst>
              <a:ext uri="{FF2B5EF4-FFF2-40B4-BE49-F238E27FC236}">
                <a16:creationId xmlns:a16="http://schemas.microsoft.com/office/drawing/2014/main" id="{21A33F50-9C33-47CB-9A70-ED813DE59BD2}"/>
              </a:ext>
            </a:extLst>
          </p:cNvPr>
          <p:cNvCxnSpPr/>
          <p:nvPr userDrawn="1"/>
        </p:nvCxnSpPr>
        <p:spPr>
          <a:xfrm>
            <a:off x="468000" y="2919825"/>
            <a:ext cx="8244000" cy="0"/>
          </a:xfrm>
          <a:prstGeom prst="line">
            <a:avLst/>
          </a:prstGeom>
          <a:ln w="31750" cap="rnd">
            <a:solidFill>
              <a:schemeClr val="accent2"/>
            </a:solidFill>
            <a:prstDash val="sysDot"/>
            <a:round/>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48FA699B-B65A-4A3A-8FA6-D7DB88EC629D}"/>
              </a:ext>
            </a:extLst>
          </p:cNvPr>
          <p:cNvCxnSpPr/>
          <p:nvPr userDrawn="1"/>
        </p:nvCxnSpPr>
        <p:spPr>
          <a:xfrm>
            <a:off x="468000" y="1691149"/>
            <a:ext cx="8244000" cy="0"/>
          </a:xfrm>
          <a:prstGeom prst="line">
            <a:avLst/>
          </a:prstGeom>
          <a:ln w="31750" cap="rnd">
            <a:solidFill>
              <a:schemeClr val="accent2"/>
            </a:solidFill>
            <a:prstDash val="sysDot"/>
            <a:round/>
          </a:ln>
        </p:spPr>
        <p:style>
          <a:lnRef idx="1">
            <a:schemeClr val="accent1"/>
          </a:lnRef>
          <a:fillRef idx="0">
            <a:schemeClr val="accent1"/>
          </a:fillRef>
          <a:effectRef idx="0">
            <a:schemeClr val="accent1"/>
          </a:effectRef>
          <a:fontRef idx="minor">
            <a:schemeClr val="tx1"/>
          </a:fontRef>
        </p:style>
      </p:cxnSp>
      <p:sp>
        <p:nvSpPr>
          <p:cNvPr id="20" name="Text Placeholder 7">
            <a:extLst>
              <a:ext uri="{FF2B5EF4-FFF2-40B4-BE49-F238E27FC236}">
                <a16:creationId xmlns:a16="http://schemas.microsoft.com/office/drawing/2014/main" id="{9B83ADF7-C4D0-4E8B-9038-81921E708BC8}"/>
              </a:ext>
            </a:extLst>
          </p:cNvPr>
          <p:cNvSpPr>
            <a:spLocks noGrp="1"/>
          </p:cNvSpPr>
          <p:nvPr userDrawn="1">
            <p:ph type="body" sz="quarter" idx="12" hasCustomPrompt="1"/>
          </p:nvPr>
        </p:nvSpPr>
        <p:spPr>
          <a:xfrm>
            <a:off x="468000" y="3340970"/>
            <a:ext cx="6142332" cy="1053177"/>
          </a:xfrm>
        </p:spPr>
        <p:txBody>
          <a:bodyPr>
            <a:noAutofit/>
          </a:bodyPr>
          <a:lstStyle>
            <a:lvl1pPr>
              <a:lnSpc>
                <a:spcPts val="2800"/>
              </a:lnSpc>
              <a:spcAft>
                <a:spcPts val="0"/>
              </a:spcAft>
              <a:defRPr sz="2800" b="1">
                <a:solidFill>
                  <a:schemeClr val="tx1"/>
                </a:solidFill>
              </a:defRPr>
            </a:lvl1pPr>
            <a:lvl2pPr>
              <a:lnSpc>
                <a:spcPts val="4000"/>
              </a:lnSpc>
              <a:spcAft>
                <a:spcPts val="0"/>
              </a:spcAft>
              <a:defRPr sz="3600" b="1">
                <a:solidFill>
                  <a:schemeClr val="accent1"/>
                </a:solidFill>
              </a:defRPr>
            </a:lvl2pPr>
          </a:lstStyle>
          <a:p>
            <a:r>
              <a:rPr lang="en-GB" dirty="0"/>
              <a:t>Subtitle here</a:t>
            </a:r>
          </a:p>
        </p:txBody>
      </p:sp>
      <p:sp>
        <p:nvSpPr>
          <p:cNvPr id="29" name="Footer Placeholder 4">
            <a:extLst>
              <a:ext uri="{FF2B5EF4-FFF2-40B4-BE49-F238E27FC236}">
                <a16:creationId xmlns:a16="http://schemas.microsoft.com/office/drawing/2014/main" id="{E8D2A0BA-632B-4530-9B6F-F844B96E9DBC}"/>
              </a:ext>
            </a:extLst>
          </p:cNvPr>
          <p:cNvSpPr>
            <a:spLocks noGrp="1"/>
          </p:cNvSpPr>
          <p:nvPr userDrawn="1">
            <p:ph type="ftr" sz="quarter" idx="3"/>
          </p:nvPr>
        </p:nvSpPr>
        <p:spPr>
          <a:xfrm>
            <a:off x="468000" y="6480000"/>
            <a:ext cx="5486400" cy="252000"/>
          </a:xfrm>
          <a:prstGeom prst="rect">
            <a:avLst/>
          </a:prstGeom>
        </p:spPr>
        <p:txBody>
          <a:bodyPr vert="horz" lIns="0" tIns="0" rIns="0" bIns="0" rtlCol="0" anchor="t" anchorCtr="0"/>
          <a:lstStyle>
            <a:lvl1pPr algn="l">
              <a:defRPr sz="800" b="0">
                <a:solidFill>
                  <a:sysClr val="windowText" lastClr="000000"/>
                </a:solidFill>
              </a:defRPr>
            </a:lvl1pPr>
          </a:lstStyle>
          <a:p>
            <a:r>
              <a:rPr lang="en-GB"/>
              <a:t>Restricted</a:t>
            </a:r>
            <a:endParaRPr lang="en-GB" dirty="0"/>
          </a:p>
        </p:txBody>
      </p:sp>
    </p:spTree>
    <p:extLst>
      <p:ext uri="{BB962C8B-B14F-4D97-AF65-F5344CB8AC3E}">
        <p14:creationId xmlns:p14="http://schemas.microsoft.com/office/powerpoint/2010/main" val="3257123434"/>
      </p:ext>
    </p:extLst>
  </p:cSld>
  <p:clrMapOvr>
    <a:masterClrMapping/>
  </p:clrMapOvr>
  <p:extLst mod="1">
    <p:ext uri="{DCECCB84-F9BA-43D5-87BE-67443E8EF086}">
      <p15:sldGuideLst xmlns:p15="http://schemas.microsoft.com/office/powerpoint/2012/main">
        <p15:guide id="1" orient="horz" pos="4110" userDrawn="1">
          <p15:clr>
            <a:srgbClr val="FBAE40"/>
          </p15:clr>
        </p15:guide>
        <p15:guide id="2" pos="511" userDrawn="1">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2_Title Slide">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A4E3B159-54E0-4A96-B272-516CE429BDDB}"/>
              </a:ext>
            </a:extLst>
          </p:cNvPr>
          <p:cNvSpPr/>
          <p:nvPr userDrawn="1"/>
        </p:nvSpPr>
        <p:spPr>
          <a:xfrm>
            <a:off x="0" y="1676401"/>
            <a:ext cx="9144000" cy="51816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Text Placeholder 7">
            <a:extLst>
              <a:ext uri="{FF2B5EF4-FFF2-40B4-BE49-F238E27FC236}">
                <a16:creationId xmlns:a16="http://schemas.microsoft.com/office/drawing/2014/main" id="{B408FF0F-97FA-4964-BCA6-FC0BF8322C49}"/>
              </a:ext>
            </a:extLst>
          </p:cNvPr>
          <p:cNvSpPr>
            <a:spLocks noGrp="1"/>
          </p:cNvSpPr>
          <p:nvPr>
            <p:ph type="body" sz="quarter" idx="10"/>
          </p:nvPr>
        </p:nvSpPr>
        <p:spPr>
          <a:xfrm>
            <a:off x="4320000" y="2160000"/>
            <a:ext cx="4019549" cy="1139208"/>
          </a:xfrm>
        </p:spPr>
        <p:txBody>
          <a:bodyPr>
            <a:normAutofit/>
          </a:bodyPr>
          <a:lstStyle>
            <a:lvl1pPr>
              <a:lnSpc>
                <a:spcPts val="3200"/>
              </a:lnSpc>
              <a:spcAft>
                <a:spcPts val="0"/>
              </a:spcAft>
              <a:defRPr sz="2800" b="0">
                <a:solidFill>
                  <a:schemeClr val="bg1"/>
                </a:solidFill>
              </a:defRPr>
            </a:lvl1pPr>
            <a:lvl2pPr>
              <a:lnSpc>
                <a:spcPts val="3200"/>
              </a:lnSpc>
              <a:spcAft>
                <a:spcPts val="0"/>
              </a:spcAft>
              <a:defRPr sz="2800">
                <a:solidFill>
                  <a:schemeClr val="bg1"/>
                </a:solidFill>
              </a:defRPr>
            </a:lvl2pPr>
          </a:lstStyle>
          <a:p>
            <a:pPr lvl="0"/>
            <a:r>
              <a:rPr lang="en-US"/>
              <a:t>Edit Master text styles</a:t>
            </a:r>
          </a:p>
          <a:p>
            <a:pPr lvl="1"/>
            <a:r>
              <a:rPr lang="en-US"/>
              <a:t>Second level</a:t>
            </a:r>
          </a:p>
        </p:txBody>
      </p:sp>
      <p:grpSp>
        <p:nvGrpSpPr>
          <p:cNvPr id="9" name="Group 8">
            <a:extLst>
              <a:ext uri="{FF2B5EF4-FFF2-40B4-BE49-F238E27FC236}">
                <a16:creationId xmlns:a16="http://schemas.microsoft.com/office/drawing/2014/main" id="{F77E2162-A6A4-4D05-92D7-0C0278883F36}"/>
              </a:ext>
            </a:extLst>
          </p:cNvPr>
          <p:cNvGrpSpPr>
            <a:grpSpLocks noChangeAspect="1"/>
          </p:cNvGrpSpPr>
          <p:nvPr userDrawn="1"/>
        </p:nvGrpSpPr>
        <p:grpSpPr>
          <a:xfrm>
            <a:off x="539999" y="2265973"/>
            <a:ext cx="3060000" cy="3507273"/>
            <a:chOff x="0" y="0"/>
            <a:chExt cx="1973726" cy="2261109"/>
          </a:xfrm>
          <a:solidFill>
            <a:schemeClr val="bg1"/>
          </a:solidFill>
        </p:grpSpPr>
        <p:sp>
          <p:nvSpPr>
            <p:cNvPr id="10" name="Oval 9">
              <a:extLst>
                <a:ext uri="{FF2B5EF4-FFF2-40B4-BE49-F238E27FC236}">
                  <a16:creationId xmlns:a16="http://schemas.microsoft.com/office/drawing/2014/main" id="{BB31D5BE-F747-4573-8F75-38E0ABC309D9}"/>
                </a:ext>
              </a:extLst>
            </p:cNvPr>
            <p:cNvSpPr/>
            <p:nvPr userDrawn="1"/>
          </p:nvSpPr>
          <p:spPr>
            <a:xfrm>
              <a:off x="0" y="0"/>
              <a:ext cx="576000" cy="5760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1" name="Oval 10">
              <a:extLst>
                <a:ext uri="{FF2B5EF4-FFF2-40B4-BE49-F238E27FC236}">
                  <a16:creationId xmlns:a16="http://schemas.microsoft.com/office/drawing/2014/main" id="{823715E7-1CC8-470B-93CC-27FA2E9020BF}"/>
                </a:ext>
              </a:extLst>
            </p:cNvPr>
            <p:cNvSpPr/>
            <p:nvPr userDrawn="1"/>
          </p:nvSpPr>
          <p:spPr>
            <a:xfrm>
              <a:off x="692332" y="418012"/>
              <a:ext cx="576000" cy="5760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2" name="Oval 11">
              <a:extLst>
                <a:ext uri="{FF2B5EF4-FFF2-40B4-BE49-F238E27FC236}">
                  <a16:creationId xmlns:a16="http://schemas.microsoft.com/office/drawing/2014/main" id="{458F3F55-A39F-4353-BBB0-2DA9A3ECDB1C}"/>
                </a:ext>
              </a:extLst>
            </p:cNvPr>
            <p:cNvSpPr/>
            <p:nvPr userDrawn="1"/>
          </p:nvSpPr>
          <p:spPr>
            <a:xfrm>
              <a:off x="1397726" y="849086"/>
              <a:ext cx="576000" cy="5760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3" name="Oval 12">
              <a:extLst>
                <a:ext uri="{FF2B5EF4-FFF2-40B4-BE49-F238E27FC236}">
                  <a16:creationId xmlns:a16="http://schemas.microsoft.com/office/drawing/2014/main" id="{C749DD86-6062-4A6F-8E79-654F1C799BA1}"/>
                </a:ext>
              </a:extLst>
            </p:cNvPr>
            <p:cNvSpPr/>
            <p:nvPr userDrawn="1"/>
          </p:nvSpPr>
          <p:spPr>
            <a:xfrm>
              <a:off x="0" y="849086"/>
              <a:ext cx="575945" cy="575945"/>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4" name="Oval 13">
              <a:extLst>
                <a:ext uri="{FF2B5EF4-FFF2-40B4-BE49-F238E27FC236}">
                  <a16:creationId xmlns:a16="http://schemas.microsoft.com/office/drawing/2014/main" id="{46F0904D-EEF2-4DEA-BB7D-2FF6ED5023F0}"/>
                </a:ext>
              </a:extLst>
            </p:cNvPr>
            <p:cNvSpPr/>
            <p:nvPr userDrawn="1"/>
          </p:nvSpPr>
          <p:spPr>
            <a:xfrm>
              <a:off x="705395" y="1267098"/>
              <a:ext cx="575945" cy="575945"/>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5" name="Oval 14">
              <a:extLst>
                <a:ext uri="{FF2B5EF4-FFF2-40B4-BE49-F238E27FC236}">
                  <a16:creationId xmlns:a16="http://schemas.microsoft.com/office/drawing/2014/main" id="{65680B54-7CA4-41C0-BB5B-09949F910FA8}"/>
                </a:ext>
              </a:extLst>
            </p:cNvPr>
            <p:cNvSpPr/>
            <p:nvPr userDrawn="1"/>
          </p:nvSpPr>
          <p:spPr>
            <a:xfrm>
              <a:off x="0" y="1685109"/>
              <a:ext cx="576000" cy="5760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grpSp>
      <p:sp>
        <p:nvSpPr>
          <p:cNvPr id="16" name="Text Placeholder 7">
            <a:extLst>
              <a:ext uri="{FF2B5EF4-FFF2-40B4-BE49-F238E27FC236}">
                <a16:creationId xmlns:a16="http://schemas.microsoft.com/office/drawing/2014/main" id="{314E7544-9D63-413F-8A2F-89157C1730C0}"/>
              </a:ext>
            </a:extLst>
          </p:cNvPr>
          <p:cNvSpPr>
            <a:spLocks noGrp="1"/>
          </p:cNvSpPr>
          <p:nvPr>
            <p:ph type="body" sz="quarter" idx="11"/>
          </p:nvPr>
        </p:nvSpPr>
        <p:spPr>
          <a:xfrm>
            <a:off x="4320000" y="3996000"/>
            <a:ext cx="4413600" cy="1642529"/>
          </a:xfrm>
        </p:spPr>
        <p:txBody>
          <a:bodyPr>
            <a:normAutofit/>
          </a:bodyPr>
          <a:lstStyle>
            <a:lvl1pPr>
              <a:lnSpc>
                <a:spcPts val="1250"/>
              </a:lnSpc>
              <a:spcAft>
                <a:spcPts val="600"/>
              </a:spcAft>
              <a:defRPr sz="1000" b="0">
                <a:solidFill>
                  <a:schemeClr val="bg1"/>
                </a:solidFill>
              </a:defRPr>
            </a:lvl1pPr>
            <a:lvl2pPr>
              <a:lnSpc>
                <a:spcPts val="1250"/>
              </a:lnSpc>
              <a:spcBef>
                <a:spcPts val="1200"/>
              </a:spcBef>
              <a:spcAft>
                <a:spcPts val="0"/>
              </a:spcAft>
              <a:defRPr sz="1000" b="1">
                <a:solidFill>
                  <a:schemeClr val="bg1"/>
                </a:solidFill>
              </a:defRPr>
            </a:lvl2pPr>
          </a:lstStyle>
          <a:p>
            <a:pPr lvl="0"/>
            <a:r>
              <a:rPr lang="en-US"/>
              <a:t>Edit Master text styles</a:t>
            </a:r>
          </a:p>
          <a:p>
            <a:pPr lvl="1"/>
            <a:r>
              <a:rPr lang="en-US"/>
              <a:t>Second level</a:t>
            </a:r>
          </a:p>
        </p:txBody>
      </p:sp>
      <p:cxnSp>
        <p:nvCxnSpPr>
          <p:cNvPr id="19" name="Straight Connector 18">
            <a:extLst>
              <a:ext uri="{FF2B5EF4-FFF2-40B4-BE49-F238E27FC236}">
                <a16:creationId xmlns:a16="http://schemas.microsoft.com/office/drawing/2014/main" id="{787CDEC1-0392-4E1E-A03F-5DC41BC88447}"/>
              </a:ext>
            </a:extLst>
          </p:cNvPr>
          <p:cNvCxnSpPr/>
          <p:nvPr userDrawn="1"/>
        </p:nvCxnSpPr>
        <p:spPr>
          <a:xfrm>
            <a:off x="468000" y="6380771"/>
            <a:ext cx="8244000" cy="0"/>
          </a:xfrm>
          <a:prstGeom prst="line">
            <a:avLst/>
          </a:prstGeom>
          <a:ln w="31750" cap="rnd">
            <a:solidFill>
              <a:schemeClr val="bg1"/>
            </a:solidFill>
            <a:prstDash val="sysDot"/>
            <a:round/>
          </a:ln>
        </p:spPr>
        <p:style>
          <a:lnRef idx="1">
            <a:schemeClr val="accent1"/>
          </a:lnRef>
          <a:fillRef idx="0">
            <a:schemeClr val="accent1"/>
          </a:fillRef>
          <a:effectRef idx="0">
            <a:schemeClr val="accent1"/>
          </a:effectRef>
          <a:fontRef idx="minor">
            <a:schemeClr val="tx1"/>
          </a:fontRef>
        </p:style>
      </p:cxnSp>
      <p:pic>
        <p:nvPicPr>
          <p:cNvPr id="18" name="Picture 17" descr="A close up of a sign&#10;&#10;Description generated with very high confidence">
            <a:extLst>
              <a:ext uri="{FF2B5EF4-FFF2-40B4-BE49-F238E27FC236}">
                <a16:creationId xmlns:a16="http://schemas.microsoft.com/office/drawing/2014/main" id="{CD8E03B2-EBC2-4803-957F-EE3162B72666}"/>
              </a:ext>
            </a:extLst>
          </p:cNvPr>
          <p:cNvPicPr>
            <a:picLocks noChangeAspect="1"/>
          </p:cNvPicPr>
          <p:nvPr userDrawn="1"/>
        </p:nvPicPr>
        <p:blipFill>
          <a:blip r:embed="rId2" cstate="hqprint">
            <a:extLst>
              <a:ext uri="{28A0092B-C50C-407E-A947-70E740481C1C}">
                <a14:useLocalDpi xmlns:a14="http://schemas.microsoft.com/office/drawing/2010/main" val="0"/>
              </a:ext>
            </a:extLst>
          </a:blip>
          <a:stretch>
            <a:fillRect/>
          </a:stretch>
        </p:blipFill>
        <p:spPr>
          <a:xfrm>
            <a:off x="442800" y="504000"/>
            <a:ext cx="1699200" cy="529750"/>
          </a:xfrm>
          <a:prstGeom prst="rect">
            <a:avLst/>
          </a:prstGeom>
        </p:spPr>
      </p:pic>
    </p:spTree>
    <p:extLst>
      <p:ext uri="{BB962C8B-B14F-4D97-AF65-F5344CB8AC3E}">
        <p14:creationId xmlns:p14="http://schemas.microsoft.com/office/powerpoint/2010/main" val="12238607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1_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68000" y="468000"/>
            <a:ext cx="6666917" cy="900000"/>
          </a:xfrm>
        </p:spPr>
        <p:txBody>
          <a:bodyPr anchor="t"/>
          <a:lstStyle>
            <a:lvl1pPr>
              <a:defRPr/>
            </a:lvl1pPr>
          </a:lstStyle>
          <a:p>
            <a:r>
              <a:rPr lang="en-GB" noProof="0" dirty="0"/>
              <a:t>Heading over one </a:t>
            </a:r>
            <a:br>
              <a:rPr lang="en-GB" noProof="0" dirty="0"/>
            </a:br>
            <a:r>
              <a:rPr lang="en-GB" noProof="0" dirty="0"/>
              <a:t>or two lines</a:t>
            </a:r>
          </a:p>
        </p:txBody>
      </p:sp>
      <p:sp>
        <p:nvSpPr>
          <p:cNvPr id="3" name="Content Placeholder 2"/>
          <p:cNvSpPr>
            <a:spLocks noGrp="1"/>
          </p:cNvSpPr>
          <p:nvPr>
            <p:ph idx="1"/>
          </p:nvPr>
        </p:nvSpPr>
        <p:spPr>
          <a:xfrm>
            <a:off x="468000" y="1656000"/>
            <a:ext cx="8138976" cy="4428000"/>
          </a:xfrm>
        </p:spPr>
        <p:txBody>
          <a:bodyPr>
            <a:normAutofit/>
          </a:bodyPr>
          <a:lstStyle>
            <a:lvl1pPr>
              <a:lnSpc>
                <a:spcPts val="2300"/>
              </a:lnSpc>
              <a:defRPr sz="2000"/>
            </a:lvl1pPr>
            <a:lvl2pPr>
              <a:lnSpc>
                <a:spcPts val="2300"/>
              </a:lnSpc>
              <a:defRPr sz="2000"/>
            </a:lvl2pPr>
            <a:lvl3pPr indent="-216000">
              <a:lnSpc>
                <a:spcPts val="2300"/>
              </a:lnSpc>
              <a:defRPr sz="2000"/>
            </a:lvl3pPr>
            <a:lvl4pPr indent="-216000">
              <a:lnSpc>
                <a:spcPts val="2300"/>
              </a:lnSpc>
              <a:defRPr sz="2000"/>
            </a:lvl4pPr>
            <a:lvl5pPr indent="-216000">
              <a:lnSpc>
                <a:spcPts val="2300"/>
              </a:lnSpc>
              <a:defRPr sz="2000"/>
            </a:lvl5pPr>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GB" noProof="0" dirty="0"/>
          </a:p>
        </p:txBody>
      </p:sp>
      <p:sp>
        <p:nvSpPr>
          <p:cNvPr id="14" name="Footer Placeholder 4">
            <a:extLst>
              <a:ext uri="{FF2B5EF4-FFF2-40B4-BE49-F238E27FC236}">
                <a16:creationId xmlns:a16="http://schemas.microsoft.com/office/drawing/2014/main" id="{25F19C77-8546-45E1-812F-728ABDDEC241}"/>
              </a:ext>
            </a:extLst>
          </p:cNvPr>
          <p:cNvSpPr>
            <a:spLocks noGrp="1"/>
          </p:cNvSpPr>
          <p:nvPr>
            <p:ph type="ftr" sz="quarter" idx="3"/>
          </p:nvPr>
        </p:nvSpPr>
        <p:spPr>
          <a:xfrm>
            <a:off x="468000" y="6480000"/>
            <a:ext cx="5486400" cy="252000"/>
          </a:xfrm>
          <a:prstGeom prst="rect">
            <a:avLst/>
          </a:prstGeom>
        </p:spPr>
        <p:txBody>
          <a:bodyPr vert="horz" lIns="0" tIns="0" rIns="0" bIns="0" rtlCol="0" anchor="t" anchorCtr="0"/>
          <a:lstStyle>
            <a:lvl1pPr algn="l">
              <a:defRPr sz="800" b="0">
                <a:solidFill>
                  <a:sysClr val="windowText" lastClr="000000"/>
                </a:solidFill>
              </a:defRPr>
            </a:lvl1pPr>
          </a:lstStyle>
          <a:p>
            <a:r>
              <a:rPr lang="en-GB"/>
              <a:t>Restricted</a:t>
            </a:r>
            <a:endParaRPr lang="en-GB" dirty="0"/>
          </a:p>
        </p:txBody>
      </p:sp>
      <p:sp>
        <p:nvSpPr>
          <p:cNvPr id="15" name="Slide Number Placeholder 5">
            <a:extLst>
              <a:ext uri="{FF2B5EF4-FFF2-40B4-BE49-F238E27FC236}">
                <a16:creationId xmlns:a16="http://schemas.microsoft.com/office/drawing/2014/main" id="{A95C12C3-96C5-4C26-9267-1EB1370B86E4}"/>
              </a:ext>
            </a:extLst>
          </p:cNvPr>
          <p:cNvSpPr>
            <a:spLocks noGrp="1"/>
          </p:cNvSpPr>
          <p:nvPr>
            <p:ph type="sldNum" sz="quarter" idx="4"/>
          </p:nvPr>
        </p:nvSpPr>
        <p:spPr>
          <a:xfrm>
            <a:off x="8172000" y="6480000"/>
            <a:ext cx="506976" cy="252000"/>
          </a:xfrm>
          <a:prstGeom prst="rect">
            <a:avLst/>
          </a:prstGeom>
        </p:spPr>
        <p:txBody>
          <a:bodyPr vert="horz" lIns="0" tIns="0" rIns="0" bIns="0" rtlCol="0" anchor="t" anchorCtr="0"/>
          <a:lstStyle>
            <a:lvl1pPr algn="r">
              <a:defRPr sz="800" b="1">
                <a:solidFill>
                  <a:sysClr val="windowText" lastClr="000000"/>
                </a:solidFill>
              </a:defRPr>
            </a:lvl1pPr>
          </a:lstStyle>
          <a:p>
            <a:fld id="{1608FF17-83F6-4320-ABB9-493BD2F5E45E}" type="slidenum">
              <a:rPr lang="en-GB" smtClean="0"/>
              <a:pPr/>
              <a:t>‹#›</a:t>
            </a:fld>
            <a:endParaRPr lang="en-GB" dirty="0"/>
          </a:p>
        </p:txBody>
      </p:sp>
      <p:cxnSp>
        <p:nvCxnSpPr>
          <p:cNvPr id="9" name="Straight Connector 8">
            <a:extLst>
              <a:ext uri="{FF2B5EF4-FFF2-40B4-BE49-F238E27FC236}">
                <a16:creationId xmlns:a16="http://schemas.microsoft.com/office/drawing/2014/main" id="{52D7CC97-37F9-40CF-8FBA-620C835D53FC}"/>
              </a:ext>
            </a:extLst>
          </p:cNvPr>
          <p:cNvCxnSpPr/>
          <p:nvPr userDrawn="1"/>
        </p:nvCxnSpPr>
        <p:spPr>
          <a:xfrm>
            <a:off x="468000" y="6380771"/>
            <a:ext cx="8244000" cy="0"/>
          </a:xfrm>
          <a:prstGeom prst="line">
            <a:avLst/>
          </a:prstGeom>
          <a:ln w="31750" cap="rnd">
            <a:solidFill>
              <a:schemeClr val="accent2"/>
            </a:solidFill>
            <a:prstDash val="sysDot"/>
            <a:round/>
          </a:ln>
        </p:spPr>
        <p:style>
          <a:lnRef idx="1">
            <a:schemeClr val="accent1"/>
          </a:lnRef>
          <a:fillRef idx="0">
            <a:schemeClr val="accent1"/>
          </a:fillRef>
          <a:effectRef idx="0">
            <a:schemeClr val="accent1"/>
          </a:effectRef>
          <a:fontRef idx="minor">
            <a:schemeClr val="tx1"/>
          </a:fontRef>
        </p:style>
      </p:cxnSp>
      <p:cxnSp>
        <p:nvCxnSpPr>
          <p:cNvPr id="10" name="Straight Connector 9">
            <a:extLst>
              <a:ext uri="{FF2B5EF4-FFF2-40B4-BE49-F238E27FC236}">
                <a16:creationId xmlns:a16="http://schemas.microsoft.com/office/drawing/2014/main" id="{250C7EA2-19D2-4638-8404-0FA802FAFDA9}"/>
              </a:ext>
            </a:extLst>
          </p:cNvPr>
          <p:cNvCxnSpPr/>
          <p:nvPr userDrawn="1"/>
        </p:nvCxnSpPr>
        <p:spPr>
          <a:xfrm>
            <a:off x="468000" y="1427825"/>
            <a:ext cx="8244000" cy="0"/>
          </a:xfrm>
          <a:prstGeom prst="line">
            <a:avLst/>
          </a:prstGeom>
          <a:ln w="31750" cap="rnd">
            <a:solidFill>
              <a:schemeClr val="accent2"/>
            </a:solidFill>
            <a:prstDash val="sysDot"/>
            <a:round/>
          </a:ln>
        </p:spPr>
        <p:style>
          <a:lnRef idx="1">
            <a:schemeClr val="accent1"/>
          </a:lnRef>
          <a:fillRef idx="0">
            <a:schemeClr val="accent1"/>
          </a:fillRef>
          <a:effectRef idx="0">
            <a:schemeClr val="accent1"/>
          </a:effectRef>
          <a:fontRef idx="minor">
            <a:schemeClr val="tx1"/>
          </a:fontRef>
        </p:style>
      </p:cxnSp>
      <p:pic>
        <p:nvPicPr>
          <p:cNvPr id="11" name="Picture 10" descr="A close up of a sign&#10;&#10;Description generated with very high confidence">
            <a:extLst>
              <a:ext uri="{FF2B5EF4-FFF2-40B4-BE49-F238E27FC236}">
                <a16:creationId xmlns:a16="http://schemas.microsoft.com/office/drawing/2014/main" id="{57C51C41-C3E4-4824-8F8F-B2B02A30BF08}"/>
              </a:ext>
            </a:extLst>
          </p:cNvPr>
          <p:cNvPicPr>
            <a:picLocks noChangeAspect="1"/>
          </p:cNvPicPr>
          <p:nvPr userDrawn="1"/>
        </p:nvPicPr>
        <p:blipFill>
          <a:blip r:embed="rId2" cstate="hqprint">
            <a:extLst>
              <a:ext uri="{28A0092B-C50C-407E-A947-70E740481C1C}">
                <a14:useLocalDpi xmlns:a14="http://schemas.microsoft.com/office/drawing/2010/main" val="0"/>
              </a:ext>
            </a:extLst>
          </a:blip>
          <a:stretch>
            <a:fillRect/>
          </a:stretch>
        </p:blipFill>
        <p:spPr>
          <a:xfrm>
            <a:off x="7311379" y="504000"/>
            <a:ext cx="1368000" cy="426494"/>
          </a:xfrm>
          <a:prstGeom prst="rect">
            <a:avLst/>
          </a:prstGeom>
        </p:spPr>
      </p:pic>
    </p:spTree>
    <p:extLst>
      <p:ext uri="{BB962C8B-B14F-4D97-AF65-F5344CB8AC3E}">
        <p14:creationId xmlns:p14="http://schemas.microsoft.com/office/powerpoint/2010/main" val="222657087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2 Column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68000" y="468000"/>
            <a:ext cx="6666917" cy="900000"/>
          </a:xfrm>
        </p:spPr>
        <p:txBody>
          <a:bodyPr anchor="t"/>
          <a:lstStyle>
            <a:lvl1pPr>
              <a:defRPr/>
            </a:lvl1pPr>
          </a:lstStyle>
          <a:p>
            <a:r>
              <a:rPr lang="en-GB" noProof="0" dirty="0"/>
              <a:t>Heading over one </a:t>
            </a:r>
            <a:br>
              <a:rPr lang="en-GB" noProof="0" dirty="0"/>
            </a:br>
            <a:r>
              <a:rPr lang="en-GB" noProof="0" dirty="0"/>
              <a:t>or two lines</a:t>
            </a:r>
          </a:p>
        </p:txBody>
      </p:sp>
      <p:sp>
        <p:nvSpPr>
          <p:cNvPr id="3" name="Content Placeholder 2"/>
          <p:cNvSpPr>
            <a:spLocks noGrp="1"/>
          </p:cNvSpPr>
          <p:nvPr>
            <p:ph idx="1"/>
          </p:nvPr>
        </p:nvSpPr>
        <p:spPr>
          <a:xfrm>
            <a:off x="468000" y="1656000"/>
            <a:ext cx="3911495" cy="4428000"/>
          </a:xfrm>
        </p:spPr>
        <p:txBody>
          <a:bodyPr/>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GB" noProof="0" dirty="0"/>
          </a:p>
        </p:txBody>
      </p:sp>
      <p:sp>
        <p:nvSpPr>
          <p:cNvPr id="14" name="Footer Placeholder 4">
            <a:extLst>
              <a:ext uri="{FF2B5EF4-FFF2-40B4-BE49-F238E27FC236}">
                <a16:creationId xmlns:a16="http://schemas.microsoft.com/office/drawing/2014/main" id="{25F19C77-8546-45E1-812F-728ABDDEC241}"/>
              </a:ext>
            </a:extLst>
          </p:cNvPr>
          <p:cNvSpPr>
            <a:spLocks noGrp="1"/>
          </p:cNvSpPr>
          <p:nvPr>
            <p:ph type="ftr" sz="quarter" idx="3"/>
          </p:nvPr>
        </p:nvSpPr>
        <p:spPr>
          <a:xfrm>
            <a:off x="468000" y="6480000"/>
            <a:ext cx="5486400" cy="252000"/>
          </a:xfrm>
          <a:prstGeom prst="rect">
            <a:avLst/>
          </a:prstGeom>
        </p:spPr>
        <p:txBody>
          <a:bodyPr vert="horz" lIns="0" tIns="0" rIns="0" bIns="0" rtlCol="0" anchor="t" anchorCtr="0"/>
          <a:lstStyle>
            <a:lvl1pPr algn="l">
              <a:defRPr sz="800" b="0">
                <a:solidFill>
                  <a:sysClr val="windowText" lastClr="000000"/>
                </a:solidFill>
              </a:defRPr>
            </a:lvl1pPr>
          </a:lstStyle>
          <a:p>
            <a:r>
              <a:rPr lang="en-GB"/>
              <a:t>Restricted</a:t>
            </a:r>
            <a:endParaRPr lang="en-GB" dirty="0"/>
          </a:p>
        </p:txBody>
      </p:sp>
      <p:sp>
        <p:nvSpPr>
          <p:cNvPr id="15" name="Slide Number Placeholder 5">
            <a:extLst>
              <a:ext uri="{FF2B5EF4-FFF2-40B4-BE49-F238E27FC236}">
                <a16:creationId xmlns:a16="http://schemas.microsoft.com/office/drawing/2014/main" id="{A95C12C3-96C5-4C26-9267-1EB1370B86E4}"/>
              </a:ext>
            </a:extLst>
          </p:cNvPr>
          <p:cNvSpPr>
            <a:spLocks noGrp="1"/>
          </p:cNvSpPr>
          <p:nvPr>
            <p:ph type="sldNum" sz="quarter" idx="4"/>
          </p:nvPr>
        </p:nvSpPr>
        <p:spPr>
          <a:xfrm>
            <a:off x="8172000" y="6480000"/>
            <a:ext cx="506976" cy="252000"/>
          </a:xfrm>
          <a:prstGeom prst="rect">
            <a:avLst/>
          </a:prstGeom>
        </p:spPr>
        <p:txBody>
          <a:bodyPr vert="horz" lIns="0" tIns="0" rIns="0" bIns="0" rtlCol="0" anchor="t" anchorCtr="0"/>
          <a:lstStyle>
            <a:lvl1pPr algn="r">
              <a:defRPr sz="800" b="1">
                <a:solidFill>
                  <a:sysClr val="windowText" lastClr="000000"/>
                </a:solidFill>
              </a:defRPr>
            </a:lvl1pPr>
          </a:lstStyle>
          <a:p>
            <a:fld id="{1608FF17-83F6-4320-ABB9-493BD2F5E45E}" type="slidenum">
              <a:rPr lang="en-GB" smtClean="0"/>
              <a:pPr/>
              <a:t>‹#›</a:t>
            </a:fld>
            <a:endParaRPr lang="en-GB" dirty="0"/>
          </a:p>
        </p:txBody>
      </p:sp>
      <p:sp>
        <p:nvSpPr>
          <p:cNvPr id="9" name="Content Placeholder 2">
            <a:extLst>
              <a:ext uri="{FF2B5EF4-FFF2-40B4-BE49-F238E27FC236}">
                <a16:creationId xmlns:a16="http://schemas.microsoft.com/office/drawing/2014/main" id="{1D984E90-BD12-4243-AEA2-39307CF034D0}"/>
              </a:ext>
            </a:extLst>
          </p:cNvPr>
          <p:cNvSpPr>
            <a:spLocks noGrp="1"/>
          </p:cNvSpPr>
          <p:nvPr>
            <p:ph idx="10"/>
          </p:nvPr>
        </p:nvSpPr>
        <p:spPr>
          <a:xfrm>
            <a:off x="4767286" y="1656000"/>
            <a:ext cx="3911495" cy="4428000"/>
          </a:xfrm>
        </p:spPr>
        <p:txBody>
          <a:bodyPr/>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GB" noProof="0" dirty="0"/>
          </a:p>
        </p:txBody>
      </p:sp>
      <p:cxnSp>
        <p:nvCxnSpPr>
          <p:cNvPr id="12" name="Straight Connector 11">
            <a:extLst>
              <a:ext uri="{FF2B5EF4-FFF2-40B4-BE49-F238E27FC236}">
                <a16:creationId xmlns:a16="http://schemas.microsoft.com/office/drawing/2014/main" id="{5E8FE561-343D-4E5D-941B-01D327A4851A}"/>
              </a:ext>
            </a:extLst>
          </p:cNvPr>
          <p:cNvCxnSpPr/>
          <p:nvPr userDrawn="1"/>
        </p:nvCxnSpPr>
        <p:spPr>
          <a:xfrm>
            <a:off x="468000" y="6380771"/>
            <a:ext cx="8244000" cy="0"/>
          </a:xfrm>
          <a:prstGeom prst="line">
            <a:avLst/>
          </a:prstGeom>
          <a:ln w="31750" cap="rnd">
            <a:solidFill>
              <a:schemeClr val="accent2"/>
            </a:solidFill>
            <a:prstDash val="sysDot"/>
            <a:round/>
          </a:ln>
        </p:spPr>
        <p:style>
          <a:lnRef idx="1">
            <a:schemeClr val="accent1"/>
          </a:lnRef>
          <a:fillRef idx="0">
            <a:schemeClr val="accent1"/>
          </a:fillRef>
          <a:effectRef idx="0">
            <a:schemeClr val="accent1"/>
          </a:effectRef>
          <a:fontRef idx="minor">
            <a:schemeClr val="tx1"/>
          </a:fontRef>
        </p:style>
      </p:cxnSp>
      <p:cxnSp>
        <p:nvCxnSpPr>
          <p:cNvPr id="10" name="Straight Connector 9">
            <a:extLst>
              <a:ext uri="{FF2B5EF4-FFF2-40B4-BE49-F238E27FC236}">
                <a16:creationId xmlns:a16="http://schemas.microsoft.com/office/drawing/2014/main" id="{44A90A47-D75B-4FCF-A91D-0CC6ECB3BDE3}"/>
              </a:ext>
            </a:extLst>
          </p:cNvPr>
          <p:cNvCxnSpPr/>
          <p:nvPr userDrawn="1"/>
        </p:nvCxnSpPr>
        <p:spPr>
          <a:xfrm>
            <a:off x="468000" y="1427825"/>
            <a:ext cx="8244000" cy="0"/>
          </a:xfrm>
          <a:prstGeom prst="line">
            <a:avLst/>
          </a:prstGeom>
          <a:ln w="31750" cap="rnd">
            <a:solidFill>
              <a:schemeClr val="accent2"/>
            </a:solidFill>
            <a:prstDash val="sysDot"/>
            <a:round/>
          </a:ln>
        </p:spPr>
        <p:style>
          <a:lnRef idx="1">
            <a:schemeClr val="accent1"/>
          </a:lnRef>
          <a:fillRef idx="0">
            <a:schemeClr val="accent1"/>
          </a:fillRef>
          <a:effectRef idx="0">
            <a:schemeClr val="accent1"/>
          </a:effectRef>
          <a:fontRef idx="minor">
            <a:schemeClr val="tx1"/>
          </a:fontRef>
        </p:style>
      </p:cxnSp>
      <p:pic>
        <p:nvPicPr>
          <p:cNvPr id="11" name="Picture 10" descr="A close up of a sign&#10;&#10;Description generated with very high confidence">
            <a:extLst>
              <a:ext uri="{FF2B5EF4-FFF2-40B4-BE49-F238E27FC236}">
                <a16:creationId xmlns:a16="http://schemas.microsoft.com/office/drawing/2014/main" id="{C0598198-7362-495A-988D-1D01720D6A76}"/>
              </a:ext>
            </a:extLst>
          </p:cNvPr>
          <p:cNvPicPr>
            <a:picLocks noChangeAspect="1"/>
          </p:cNvPicPr>
          <p:nvPr userDrawn="1"/>
        </p:nvPicPr>
        <p:blipFill>
          <a:blip r:embed="rId2" cstate="hqprint">
            <a:extLst>
              <a:ext uri="{28A0092B-C50C-407E-A947-70E740481C1C}">
                <a14:useLocalDpi xmlns:a14="http://schemas.microsoft.com/office/drawing/2010/main" val="0"/>
              </a:ext>
            </a:extLst>
          </a:blip>
          <a:stretch>
            <a:fillRect/>
          </a:stretch>
        </p:blipFill>
        <p:spPr>
          <a:xfrm>
            <a:off x="7311379" y="504000"/>
            <a:ext cx="1368000" cy="426494"/>
          </a:xfrm>
          <a:prstGeom prst="rect">
            <a:avLst/>
          </a:prstGeom>
        </p:spPr>
      </p:pic>
    </p:spTree>
    <p:extLst>
      <p:ext uri="{BB962C8B-B14F-4D97-AF65-F5344CB8AC3E}">
        <p14:creationId xmlns:p14="http://schemas.microsoft.com/office/powerpoint/2010/main" val="19585755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ntent with Image">
    <p:spTree>
      <p:nvGrpSpPr>
        <p:cNvPr id="1" name=""/>
        <p:cNvGrpSpPr/>
        <p:nvPr/>
      </p:nvGrpSpPr>
      <p:grpSpPr>
        <a:xfrm>
          <a:off x="0" y="0"/>
          <a:ext cx="0" cy="0"/>
          <a:chOff x="0" y="0"/>
          <a:chExt cx="0" cy="0"/>
        </a:xfrm>
      </p:grpSpPr>
      <p:sp>
        <p:nvSpPr>
          <p:cNvPr id="5" name="Picture Placeholder 4">
            <a:extLst>
              <a:ext uri="{FF2B5EF4-FFF2-40B4-BE49-F238E27FC236}">
                <a16:creationId xmlns:a16="http://schemas.microsoft.com/office/drawing/2014/main" id="{B4F80258-C443-4394-B5F3-4AC5C7C3330C}"/>
              </a:ext>
            </a:extLst>
          </p:cNvPr>
          <p:cNvSpPr>
            <a:spLocks noGrp="1"/>
          </p:cNvSpPr>
          <p:nvPr>
            <p:ph type="pic" sz="quarter" idx="11"/>
          </p:nvPr>
        </p:nvSpPr>
        <p:spPr>
          <a:xfrm>
            <a:off x="4767263" y="1656000"/>
            <a:ext cx="3908425" cy="4428000"/>
          </a:xfrm>
        </p:spPr>
        <p:txBody>
          <a:bodyPr anchor="ctr"/>
          <a:lstStyle>
            <a:lvl1pPr algn="ctr">
              <a:defRPr b="0"/>
            </a:lvl1pPr>
          </a:lstStyle>
          <a:p>
            <a:r>
              <a:rPr lang="en-US"/>
              <a:t>Click icon to add picture</a:t>
            </a:r>
            <a:endParaRPr lang="en-GB"/>
          </a:p>
        </p:txBody>
      </p:sp>
      <p:sp>
        <p:nvSpPr>
          <p:cNvPr id="2" name="Title 1"/>
          <p:cNvSpPr>
            <a:spLocks noGrp="1"/>
          </p:cNvSpPr>
          <p:nvPr>
            <p:ph type="title" hasCustomPrompt="1"/>
          </p:nvPr>
        </p:nvSpPr>
        <p:spPr>
          <a:xfrm>
            <a:off x="468000" y="468000"/>
            <a:ext cx="6666917" cy="900000"/>
          </a:xfrm>
        </p:spPr>
        <p:txBody>
          <a:bodyPr anchor="t"/>
          <a:lstStyle>
            <a:lvl1pPr>
              <a:defRPr/>
            </a:lvl1pPr>
          </a:lstStyle>
          <a:p>
            <a:r>
              <a:rPr lang="en-GB" noProof="0" dirty="0"/>
              <a:t>Heading over one </a:t>
            </a:r>
            <a:br>
              <a:rPr lang="en-GB" noProof="0" dirty="0"/>
            </a:br>
            <a:r>
              <a:rPr lang="en-GB" noProof="0" dirty="0"/>
              <a:t>or two lines</a:t>
            </a:r>
          </a:p>
        </p:txBody>
      </p:sp>
      <p:sp>
        <p:nvSpPr>
          <p:cNvPr id="3" name="Content Placeholder 2"/>
          <p:cNvSpPr>
            <a:spLocks noGrp="1"/>
          </p:cNvSpPr>
          <p:nvPr>
            <p:ph idx="1"/>
          </p:nvPr>
        </p:nvSpPr>
        <p:spPr>
          <a:xfrm>
            <a:off x="468000" y="1656000"/>
            <a:ext cx="3911495" cy="4428000"/>
          </a:xfrm>
        </p:spPr>
        <p:txBody>
          <a:bodyPr/>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GB" noProof="0" dirty="0"/>
          </a:p>
        </p:txBody>
      </p:sp>
      <p:sp>
        <p:nvSpPr>
          <p:cNvPr id="14" name="Footer Placeholder 4">
            <a:extLst>
              <a:ext uri="{FF2B5EF4-FFF2-40B4-BE49-F238E27FC236}">
                <a16:creationId xmlns:a16="http://schemas.microsoft.com/office/drawing/2014/main" id="{25F19C77-8546-45E1-812F-728ABDDEC241}"/>
              </a:ext>
            </a:extLst>
          </p:cNvPr>
          <p:cNvSpPr>
            <a:spLocks noGrp="1"/>
          </p:cNvSpPr>
          <p:nvPr>
            <p:ph type="ftr" sz="quarter" idx="3"/>
          </p:nvPr>
        </p:nvSpPr>
        <p:spPr>
          <a:xfrm>
            <a:off x="468000" y="6480000"/>
            <a:ext cx="5486400" cy="252000"/>
          </a:xfrm>
          <a:prstGeom prst="rect">
            <a:avLst/>
          </a:prstGeom>
        </p:spPr>
        <p:txBody>
          <a:bodyPr vert="horz" lIns="0" tIns="0" rIns="0" bIns="0" rtlCol="0" anchor="t" anchorCtr="0"/>
          <a:lstStyle>
            <a:lvl1pPr algn="l">
              <a:defRPr sz="800" b="0">
                <a:solidFill>
                  <a:sysClr val="windowText" lastClr="000000"/>
                </a:solidFill>
              </a:defRPr>
            </a:lvl1pPr>
          </a:lstStyle>
          <a:p>
            <a:r>
              <a:rPr lang="en-GB"/>
              <a:t>Restricted</a:t>
            </a:r>
            <a:endParaRPr lang="en-GB" dirty="0"/>
          </a:p>
        </p:txBody>
      </p:sp>
      <p:sp>
        <p:nvSpPr>
          <p:cNvPr id="15" name="Slide Number Placeholder 5">
            <a:extLst>
              <a:ext uri="{FF2B5EF4-FFF2-40B4-BE49-F238E27FC236}">
                <a16:creationId xmlns:a16="http://schemas.microsoft.com/office/drawing/2014/main" id="{A95C12C3-96C5-4C26-9267-1EB1370B86E4}"/>
              </a:ext>
            </a:extLst>
          </p:cNvPr>
          <p:cNvSpPr>
            <a:spLocks noGrp="1"/>
          </p:cNvSpPr>
          <p:nvPr>
            <p:ph type="sldNum" sz="quarter" idx="4"/>
          </p:nvPr>
        </p:nvSpPr>
        <p:spPr>
          <a:xfrm>
            <a:off x="8172000" y="6480000"/>
            <a:ext cx="506976" cy="252000"/>
          </a:xfrm>
          <a:prstGeom prst="rect">
            <a:avLst/>
          </a:prstGeom>
        </p:spPr>
        <p:txBody>
          <a:bodyPr vert="horz" lIns="0" tIns="0" rIns="0" bIns="0" rtlCol="0" anchor="t" anchorCtr="0"/>
          <a:lstStyle>
            <a:lvl1pPr algn="r">
              <a:defRPr sz="800" b="1">
                <a:solidFill>
                  <a:sysClr val="windowText" lastClr="000000"/>
                </a:solidFill>
              </a:defRPr>
            </a:lvl1pPr>
          </a:lstStyle>
          <a:p>
            <a:fld id="{1608FF17-83F6-4320-ABB9-493BD2F5E45E}" type="slidenum">
              <a:rPr lang="en-GB" smtClean="0"/>
              <a:pPr/>
              <a:t>‹#›</a:t>
            </a:fld>
            <a:endParaRPr lang="en-GB" dirty="0"/>
          </a:p>
        </p:txBody>
      </p:sp>
      <p:cxnSp>
        <p:nvCxnSpPr>
          <p:cNvPr id="12" name="Straight Connector 11">
            <a:extLst>
              <a:ext uri="{FF2B5EF4-FFF2-40B4-BE49-F238E27FC236}">
                <a16:creationId xmlns:a16="http://schemas.microsoft.com/office/drawing/2014/main" id="{C46467F7-A563-4DA2-91E7-E89E905727D0}"/>
              </a:ext>
            </a:extLst>
          </p:cNvPr>
          <p:cNvCxnSpPr/>
          <p:nvPr userDrawn="1"/>
        </p:nvCxnSpPr>
        <p:spPr>
          <a:xfrm>
            <a:off x="468000" y="6380771"/>
            <a:ext cx="8244000" cy="0"/>
          </a:xfrm>
          <a:prstGeom prst="line">
            <a:avLst/>
          </a:prstGeom>
          <a:ln w="31750" cap="rnd">
            <a:solidFill>
              <a:schemeClr val="accent2"/>
            </a:solidFill>
            <a:prstDash val="sysDot"/>
            <a:round/>
          </a:ln>
        </p:spPr>
        <p:style>
          <a:lnRef idx="1">
            <a:schemeClr val="accent1"/>
          </a:lnRef>
          <a:fillRef idx="0">
            <a:schemeClr val="accent1"/>
          </a:fillRef>
          <a:effectRef idx="0">
            <a:schemeClr val="accent1"/>
          </a:effectRef>
          <a:fontRef idx="minor">
            <a:schemeClr val="tx1"/>
          </a:fontRef>
        </p:style>
      </p:cxnSp>
      <p:cxnSp>
        <p:nvCxnSpPr>
          <p:cNvPr id="10" name="Straight Connector 9">
            <a:extLst>
              <a:ext uri="{FF2B5EF4-FFF2-40B4-BE49-F238E27FC236}">
                <a16:creationId xmlns:a16="http://schemas.microsoft.com/office/drawing/2014/main" id="{6DE34463-7D39-4C02-A8A4-F1FA8B348916}"/>
              </a:ext>
            </a:extLst>
          </p:cNvPr>
          <p:cNvCxnSpPr/>
          <p:nvPr userDrawn="1"/>
        </p:nvCxnSpPr>
        <p:spPr>
          <a:xfrm>
            <a:off x="468000" y="1427825"/>
            <a:ext cx="8244000" cy="0"/>
          </a:xfrm>
          <a:prstGeom prst="line">
            <a:avLst/>
          </a:prstGeom>
          <a:ln w="31750" cap="rnd">
            <a:solidFill>
              <a:schemeClr val="accent2"/>
            </a:solidFill>
            <a:prstDash val="sysDot"/>
            <a:round/>
          </a:ln>
        </p:spPr>
        <p:style>
          <a:lnRef idx="1">
            <a:schemeClr val="accent1"/>
          </a:lnRef>
          <a:fillRef idx="0">
            <a:schemeClr val="accent1"/>
          </a:fillRef>
          <a:effectRef idx="0">
            <a:schemeClr val="accent1"/>
          </a:effectRef>
          <a:fontRef idx="minor">
            <a:schemeClr val="tx1"/>
          </a:fontRef>
        </p:style>
      </p:cxnSp>
      <p:pic>
        <p:nvPicPr>
          <p:cNvPr id="11" name="Picture 10" descr="A close up of a sign&#10;&#10;Description generated with very high confidence">
            <a:extLst>
              <a:ext uri="{FF2B5EF4-FFF2-40B4-BE49-F238E27FC236}">
                <a16:creationId xmlns:a16="http://schemas.microsoft.com/office/drawing/2014/main" id="{AB41C0DC-167A-40CC-A6D5-0DD9BD4D15BF}"/>
              </a:ext>
            </a:extLst>
          </p:cNvPr>
          <p:cNvPicPr>
            <a:picLocks noChangeAspect="1"/>
          </p:cNvPicPr>
          <p:nvPr userDrawn="1"/>
        </p:nvPicPr>
        <p:blipFill>
          <a:blip r:embed="rId2" cstate="hqprint">
            <a:extLst>
              <a:ext uri="{28A0092B-C50C-407E-A947-70E740481C1C}">
                <a14:useLocalDpi xmlns:a14="http://schemas.microsoft.com/office/drawing/2010/main" val="0"/>
              </a:ext>
            </a:extLst>
          </a:blip>
          <a:stretch>
            <a:fillRect/>
          </a:stretch>
        </p:blipFill>
        <p:spPr>
          <a:xfrm>
            <a:off x="7311379" y="504000"/>
            <a:ext cx="1368000" cy="426494"/>
          </a:xfrm>
          <a:prstGeom prst="rect">
            <a:avLst/>
          </a:prstGeom>
        </p:spPr>
      </p:pic>
    </p:spTree>
    <p:extLst>
      <p:ext uri="{BB962C8B-B14F-4D97-AF65-F5344CB8AC3E}">
        <p14:creationId xmlns:p14="http://schemas.microsoft.com/office/powerpoint/2010/main" val="312119414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1_Two Content">
    <p:spTree>
      <p:nvGrpSpPr>
        <p:cNvPr id="1" name=""/>
        <p:cNvGrpSpPr/>
        <p:nvPr/>
      </p:nvGrpSpPr>
      <p:grpSpPr>
        <a:xfrm>
          <a:off x="0" y="0"/>
          <a:ext cx="0" cy="0"/>
          <a:chOff x="0" y="0"/>
          <a:chExt cx="0" cy="0"/>
        </a:xfrm>
      </p:grpSpPr>
      <p:sp>
        <p:nvSpPr>
          <p:cNvPr id="6" name="Picture Placeholder 5">
            <a:extLst>
              <a:ext uri="{FF2B5EF4-FFF2-40B4-BE49-F238E27FC236}">
                <a16:creationId xmlns:a16="http://schemas.microsoft.com/office/drawing/2014/main" id="{F85B1191-F79C-4EE2-8A37-65F94175FF18}"/>
              </a:ext>
            </a:extLst>
          </p:cNvPr>
          <p:cNvSpPr>
            <a:spLocks noGrp="1"/>
          </p:cNvSpPr>
          <p:nvPr>
            <p:ph type="pic" sz="quarter" idx="10"/>
          </p:nvPr>
        </p:nvSpPr>
        <p:spPr>
          <a:xfrm>
            <a:off x="0" y="0"/>
            <a:ext cx="9144000" cy="6012000"/>
          </a:xfrm>
        </p:spPr>
        <p:txBody>
          <a:bodyPr anchor="ctr"/>
          <a:lstStyle>
            <a:lvl1pPr algn="ctr">
              <a:defRPr b="0"/>
            </a:lvl1pPr>
          </a:lstStyle>
          <a:p>
            <a:r>
              <a:rPr lang="en-US"/>
              <a:t>Click icon to add picture</a:t>
            </a:r>
            <a:endParaRPr lang="en-GB"/>
          </a:p>
        </p:txBody>
      </p:sp>
      <p:sp>
        <p:nvSpPr>
          <p:cNvPr id="11" name="Footer Placeholder 4">
            <a:extLst>
              <a:ext uri="{FF2B5EF4-FFF2-40B4-BE49-F238E27FC236}">
                <a16:creationId xmlns:a16="http://schemas.microsoft.com/office/drawing/2014/main" id="{2D7D82B0-DC80-4FF4-A027-502A06445818}"/>
              </a:ext>
            </a:extLst>
          </p:cNvPr>
          <p:cNvSpPr>
            <a:spLocks noGrp="1"/>
          </p:cNvSpPr>
          <p:nvPr>
            <p:ph type="ftr" sz="quarter" idx="3"/>
          </p:nvPr>
        </p:nvSpPr>
        <p:spPr>
          <a:xfrm>
            <a:off x="468000" y="6480000"/>
            <a:ext cx="5486400" cy="252000"/>
          </a:xfrm>
          <a:prstGeom prst="rect">
            <a:avLst/>
          </a:prstGeom>
        </p:spPr>
        <p:txBody>
          <a:bodyPr vert="horz" lIns="0" tIns="0" rIns="0" bIns="0" rtlCol="0" anchor="t" anchorCtr="0"/>
          <a:lstStyle>
            <a:lvl1pPr algn="l">
              <a:defRPr sz="800" b="0">
                <a:solidFill>
                  <a:sysClr val="windowText" lastClr="000000"/>
                </a:solidFill>
              </a:defRPr>
            </a:lvl1pPr>
          </a:lstStyle>
          <a:p>
            <a:r>
              <a:rPr lang="en-GB"/>
              <a:t>Restricted</a:t>
            </a:r>
            <a:endParaRPr lang="en-GB" dirty="0"/>
          </a:p>
        </p:txBody>
      </p:sp>
      <p:sp>
        <p:nvSpPr>
          <p:cNvPr id="14" name="Slide Number Placeholder 5">
            <a:extLst>
              <a:ext uri="{FF2B5EF4-FFF2-40B4-BE49-F238E27FC236}">
                <a16:creationId xmlns:a16="http://schemas.microsoft.com/office/drawing/2014/main" id="{B7E38B93-B966-494A-A5B0-DFF419B9289C}"/>
              </a:ext>
            </a:extLst>
          </p:cNvPr>
          <p:cNvSpPr>
            <a:spLocks noGrp="1"/>
          </p:cNvSpPr>
          <p:nvPr>
            <p:ph type="sldNum" sz="quarter" idx="4"/>
          </p:nvPr>
        </p:nvSpPr>
        <p:spPr>
          <a:xfrm>
            <a:off x="8172000" y="6480000"/>
            <a:ext cx="506976" cy="252000"/>
          </a:xfrm>
          <a:prstGeom prst="rect">
            <a:avLst/>
          </a:prstGeom>
        </p:spPr>
        <p:txBody>
          <a:bodyPr vert="horz" lIns="0" tIns="0" rIns="0" bIns="0" rtlCol="0" anchor="t" anchorCtr="0"/>
          <a:lstStyle>
            <a:lvl1pPr algn="r">
              <a:defRPr sz="800" b="1">
                <a:solidFill>
                  <a:sysClr val="windowText" lastClr="000000"/>
                </a:solidFill>
              </a:defRPr>
            </a:lvl1pPr>
          </a:lstStyle>
          <a:p>
            <a:fld id="{1608FF17-83F6-4320-ABB9-493BD2F5E45E}" type="slidenum">
              <a:rPr lang="en-GB" smtClean="0"/>
              <a:pPr/>
              <a:t>‹#›</a:t>
            </a:fld>
            <a:endParaRPr lang="en-GB" dirty="0"/>
          </a:p>
        </p:txBody>
      </p:sp>
      <p:cxnSp>
        <p:nvCxnSpPr>
          <p:cNvPr id="17" name="Straight Connector 16">
            <a:extLst>
              <a:ext uri="{FF2B5EF4-FFF2-40B4-BE49-F238E27FC236}">
                <a16:creationId xmlns:a16="http://schemas.microsoft.com/office/drawing/2014/main" id="{3070999A-EFB4-4561-9E77-672351612DBB}"/>
              </a:ext>
            </a:extLst>
          </p:cNvPr>
          <p:cNvCxnSpPr/>
          <p:nvPr userDrawn="1"/>
        </p:nvCxnSpPr>
        <p:spPr>
          <a:xfrm>
            <a:off x="468000" y="6380771"/>
            <a:ext cx="8244000" cy="0"/>
          </a:xfrm>
          <a:prstGeom prst="line">
            <a:avLst/>
          </a:prstGeom>
          <a:ln w="31750" cap="rnd">
            <a:solidFill>
              <a:schemeClr val="accent2"/>
            </a:solidFill>
            <a:prstDash val="sysDot"/>
            <a:round/>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257774036"/>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68000" y="468000"/>
            <a:ext cx="6667200" cy="900000"/>
          </a:xfrm>
          <a:prstGeom prst="rect">
            <a:avLst/>
          </a:prstGeom>
        </p:spPr>
        <p:txBody>
          <a:bodyPr vert="horz" lIns="0" tIns="0" rIns="0" bIns="0" rtlCol="0" anchor="t" anchorCtr="0">
            <a:normAutofit/>
          </a:bodyPr>
          <a:lstStyle/>
          <a:p>
            <a:r>
              <a:rPr lang="en-GB" noProof="0" dirty="0"/>
              <a:t>Heading over one </a:t>
            </a:r>
            <a:br>
              <a:rPr lang="en-GB" noProof="0" dirty="0"/>
            </a:br>
            <a:r>
              <a:rPr lang="en-GB" noProof="0" dirty="0"/>
              <a:t>or two lines</a:t>
            </a:r>
          </a:p>
        </p:txBody>
      </p:sp>
      <p:sp>
        <p:nvSpPr>
          <p:cNvPr id="3" name="Text Placeholder 2"/>
          <p:cNvSpPr>
            <a:spLocks noGrp="1"/>
          </p:cNvSpPr>
          <p:nvPr>
            <p:ph type="body" idx="1"/>
          </p:nvPr>
        </p:nvSpPr>
        <p:spPr>
          <a:xfrm>
            <a:off x="468000" y="1656000"/>
            <a:ext cx="8136000" cy="4428000"/>
          </a:xfrm>
          <a:prstGeom prst="rect">
            <a:avLst/>
          </a:prstGeom>
        </p:spPr>
        <p:txBody>
          <a:bodyPr vert="horz" lIns="0" tIns="0" rIns="0" bIns="0" rtlCol="0" anchor="t" anchorCtr="0">
            <a:normAutofit/>
          </a:bodyPr>
          <a:lstStyle/>
          <a:p>
            <a:pPr lvl="0"/>
            <a:r>
              <a:rPr lang="en-GB" noProof="0" dirty="0"/>
              <a:t>Edit Master text styles</a:t>
            </a:r>
          </a:p>
          <a:p>
            <a:pPr lvl="1"/>
            <a:r>
              <a:rPr lang="en-GB" noProof="0" dirty="0"/>
              <a:t>Second level</a:t>
            </a:r>
          </a:p>
          <a:p>
            <a:pPr lvl="2"/>
            <a:r>
              <a:rPr lang="en-GB" noProof="0" dirty="0"/>
              <a:t>Third level</a:t>
            </a:r>
          </a:p>
          <a:p>
            <a:pPr lvl="3"/>
            <a:r>
              <a:rPr lang="en-GB" noProof="0" dirty="0"/>
              <a:t>Fourth level</a:t>
            </a:r>
          </a:p>
          <a:p>
            <a:pPr lvl="4"/>
            <a:r>
              <a:rPr lang="en-GB" noProof="0" dirty="0"/>
              <a:t>Fifth level</a:t>
            </a:r>
          </a:p>
        </p:txBody>
      </p:sp>
      <p:sp>
        <p:nvSpPr>
          <p:cNvPr id="5" name="Footer Placeholder 4"/>
          <p:cNvSpPr>
            <a:spLocks noGrp="1"/>
          </p:cNvSpPr>
          <p:nvPr>
            <p:ph type="ftr" sz="quarter" idx="3"/>
          </p:nvPr>
        </p:nvSpPr>
        <p:spPr>
          <a:xfrm>
            <a:off x="468000" y="6480000"/>
            <a:ext cx="5486400" cy="252000"/>
          </a:xfrm>
          <a:prstGeom prst="rect">
            <a:avLst/>
          </a:prstGeom>
        </p:spPr>
        <p:txBody>
          <a:bodyPr vert="horz" lIns="0" tIns="0" rIns="0" bIns="0" rtlCol="0" anchor="t" anchorCtr="0"/>
          <a:lstStyle>
            <a:lvl1pPr algn="l">
              <a:defRPr sz="800" b="0">
                <a:solidFill>
                  <a:sysClr val="windowText" lastClr="000000"/>
                </a:solidFill>
              </a:defRPr>
            </a:lvl1pPr>
          </a:lstStyle>
          <a:p>
            <a:r>
              <a:rPr lang="en-GB"/>
              <a:t>Restricted</a:t>
            </a:r>
            <a:endParaRPr lang="en-GB" dirty="0"/>
          </a:p>
        </p:txBody>
      </p:sp>
      <p:sp>
        <p:nvSpPr>
          <p:cNvPr id="6" name="Slide Number Placeholder 5"/>
          <p:cNvSpPr>
            <a:spLocks noGrp="1"/>
          </p:cNvSpPr>
          <p:nvPr>
            <p:ph type="sldNum" sz="quarter" idx="4"/>
          </p:nvPr>
        </p:nvSpPr>
        <p:spPr>
          <a:xfrm>
            <a:off x="8172000" y="6480000"/>
            <a:ext cx="506976" cy="252000"/>
          </a:xfrm>
          <a:prstGeom prst="rect">
            <a:avLst/>
          </a:prstGeom>
        </p:spPr>
        <p:txBody>
          <a:bodyPr vert="horz" lIns="0" tIns="0" rIns="0" bIns="0" rtlCol="0" anchor="t" anchorCtr="0"/>
          <a:lstStyle>
            <a:lvl1pPr algn="r">
              <a:defRPr sz="800" b="1">
                <a:solidFill>
                  <a:sysClr val="windowText" lastClr="000000"/>
                </a:solidFill>
              </a:defRPr>
            </a:lvl1pPr>
          </a:lstStyle>
          <a:p>
            <a:fld id="{1608FF17-83F6-4320-ABB9-493BD2F5E45E}" type="slidenum">
              <a:rPr lang="en-GB" smtClean="0"/>
              <a:pPr/>
              <a:t>‹#›</a:t>
            </a:fld>
            <a:endParaRPr lang="en-GB" dirty="0"/>
          </a:p>
        </p:txBody>
      </p:sp>
    </p:spTree>
    <p:extLst>
      <p:ext uri="{BB962C8B-B14F-4D97-AF65-F5344CB8AC3E}">
        <p14:creationId xmlns:p14="http://schemas.microsoft.com/office/powerpoint/2010/main" val="30965922"/>
      </p:ext>
    </p:extLst>
  </p:cSld>
  <p:clrMap bg1="lt1" tx1="dk1" bg2="lt2" tx2="dk2" accent1="accent1" accent2="accent2" accent3="accent3" accent4="accent4" accent5="accent5" accent6="accent6" hlink="hlink" folHlink="folHlink"/>
  <p:sldLayoutIdLst>
    <p:sldLayoutId id="2147483661" r:id="rId1"/>
    <p:sldLayoutId id="2147483667" r:id="rId2"/>
    <p:sldLayoutId id="2147483675" r:id="rId3"/>
    <p:sldLayoutId id="2147483673" r:id="rId4"/>
    <p:sldLayoutId id="2147483674" r:id="rId5"/>
    <p:sldLayoutId id="2147483666" r:id="rId6"/>
  </p:sldLayoutIdLst>
  <p:hf hdr="0" dt="0"/>
  <p:txStyles>
    <p:titleStyle>
      <a:lvl1pPr algn="l" defTabSz="914400" rtl="0" eaLnBrk="1" latinLnBrk="0" hangingPunct="1">
        <a:lnSpc>
          <a:spcPts val="3500"/>
        </a:lnSpc>
        <a:spcBef>
          <a:spcPct val="0"/>
        </a:spcBef>
        <a:buNone/>
        <a:defRPr sz="3600" b="1" kern="1200">
          <a:solidFill>
            <a:schemeClr val="tx1"/>
          </a:solidFill>
          <a:latin typeface="+mj-lt"/>
          <a:ea typeface="+mj-ea"/>
          <a:cs typeface="+mj-cs"/>
        </a:defRPr>
      </a:lvl1pPr>
    </p:titleStyle>
    <p:bodyStyle>
      <a:lvl1pPr marL="0" indent="0" algn="l" defTabSz="914400" rtl="0" eaLnBrk="1" latinLnBrk="0" hangingPunct="1">
        <a:lnSpc>
          <a:spcPts val="2300"/>
        </a:lnSpc>
        <a:spcBef>
          <a:spcPts val="0"/>
        </a:spcBef>
        <a:spcAft>
          <a:spcPts val="1200"/>
        </a:spcAft>
        <a:buFont typeface="Arial" panose="020B0604020202020204" pitchFamily="34" charset="0"/>
        <a:buNone/>
        <a:defRPr sz="2000" b="1" kern="1200">
          <a:solidFill>
            <a:schemeClr val="tx1"/>
          </a:solidFill>
          <a:latin typeface="+mn-lt"/>
          <a:ea typeface="+mn-ea"/>
          <a:cs typeface="+mn-cs"/>
        </a:defRPr>
      </a:lvl1pPr>
      <a:lvl2pPr marL="0" indent="0" algn="l" defTabSz="914400" rtl="0" eaLnBrk="1" latinLnBrk="0" hangingPunct="1">
        <a:lnSpc>
          <a:spcPts val="2300"/>
        </a:lnSpc>
        <a:spcBef>
          <a:spcPts val="0"/>
        </a:spcBef>
        <a:spcAft>
          <a:spcPts val="1200"/>
        </a:spcAft>
        <a:buFont typeface="Arial" panose="020B0604020202020204" pitchFamily="34" charset="0"/>
        <a:buNone/>
        <a:defRPr sz="2000" kern="1200">
          <a:solidFill>
            <a:schemeClr val="tx1"/>
          </a:solidFill>
          <a:latin typeface="+mn-lt"/>
          <a:ea typeface="+mn-ea"/>
          <a:cs typeface="+mn-cs"/>
        </a:defRPr>
      </a:lvl2pPr>
      <a:lvl3pPr marL="180000" indent="-216000" algn="l" defTabSz="914400" rtl="0" eaLnBrk="1" latinLnBrk="0" hangingPunct="1">
        <a:lnSpc>
          <a:spcPts val="2300"/>
        </a:lnSpc>
        <a:spcBef>
          <a:spcPts val="0"/>
        </a:spcBef>
        <a:spcAft>
          <a:spcPts val="1200"/>
        </a:spcAft>
        <a:buFont typeface="Arial" panose="020B0604020202020204" pitchFamily="34" charset="0"/>
        <a:buChar char="•"/>
        <a:defRPr sz="2000" kern="1200">
          <a:solidFill>
            <a:schemeClr val="tx1"/>
          </a:solidFill>
          <a:latin typeface="+mn-lt"/>
          <a:ea typeface="+mn-ea"/>
          <a:cs typeface="+mn-cs"/>
        </a:defRPr>
      </a:lvl3pPr>
      <a:lvl4pPr marL="180000" indent="-216000" algn="l" defTabSz="914400" rtl="0" eaLnBrk="1" latinLnBrk="0" hangingPunct="1">
        <a:lnSpc>
          <a:spcPts val="2300"/>
        </a:lnSpc>
        <a:spcBef>
          <a:spcPts val="0"/>
        </a:spcBef>
        <a:spcAft>
          <a:spcPts val="1200"/>
        </a:spcAft>
        <a:buFont typeface="Arial" panose="020B0604020202020204" pitchFamily="34" charset="0"/>
        <a:buChar char="−"/>
        <a:defRPr sz="2000" kern="1200">
          <a:solidFill>
            <a:schemeClr val="tx1"/>
          </a:solidFill>
          <a:latin typeface="+mn-lt"/>
          <a:ea typeface="+mn-ea"/>
          <a:cs typeface="+mn-cs"/>
        </a:defRPr>
      </a:lvl4pPr>
      <a:lvl5pPr marL="360000" indent="-216000" algn="l" defTabSz="914400" rtl="0" eaLnBrk="1" latinLnBrk="0" hangingPunct="1">
        <a:lnSpc>
          <a:spcPts val="2300"/>
        </a:lnSpc>
        <a:spcBef>
          <a:spcPts val="0"/>
        </a:spcBef>
        <a:spcAft>
          <a:spcPts val="120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3.xml"/><Relationship Id="rId4" Type="http://schemas.openxmlformats.org/officeDocument/2006/relationships/image" Target="../media/image4.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10C2BE7D-B7E1-4313-B1CF-1384E03F7E06}"/>
              </a:ext>
            </a:extLst>
          </p:cNvPr>
          <p:cNvSpPr>
            <a:spLocks noGrp="1"/>
          </p:cNvSpPr>
          <p:nvPr>
            <p:ph type="title"/>
          </p:nvPr>
        </p:nvSpPr>
        <p:spPr/>
        <p:txBody>
          <a:bodyPr>
            <a:normAutofit/>
          </a:bodyPr>
          <a:lstStyle/>
          <a:p>
            <a:r>
              <a:rPr lang="en-GB" dirty="0"/>
              <a:t>Writing competence based questions</a:t>
            </a:r>
          </a:p>
        </p:txBody>
      </p:sp>
      <p:sp>
        <p:nvSpPr>
          <p:cNvPr id="4" name="Content Placeholder 3">
            <a:extLst>
              <a:ext uri="{FF2B5EF4-FFF2-40B4-BE49-F238E27FC236}">
                <a16:creationId xmlns:a16="http://schemas.microsoft.com/office/drawing/2014/main" id="{BF0A191D-48A9-4D58-A34D-D9973A46CB8A}"/>
              </a:ext>
            </a:extLst>
          </p:cNvPr>
          <p:cNvSpPr>
            <a:spLocks noGrp="1"/>
          </p:cNvSpPr>
          <p:nvPr>
            <p:ph idx="1"/>
          </p:nvPr>
        </p:nvSpPr>
        <p:spPr>
          <a:xfrm>
            <a:off x="468000" y="1765182"/>
            <a:ext cx="8138976" cy="4428000"/>
          </a:xfrm>
        </p:spPr>
        <p:txBody>
          <a:bodyPr/>
          <a:lstStyle/>
          <a:p>
            <a:r>
              <a:rPr lang="en-GB" dirty="0"/>
              <a:t>Understanding levels of questioning – Bloom’s Taxonomy</a:t>
            </a:r>
          </a:p>
          <a:p>
            <a:endParaRPr lang="en-GB" dirty="0"/>
          </a:p>
        </p:txBody>
      </p:sp>
      <p:sp>
        <p:nvSpPr>
          <p:cNvPr id="9" name="Footer Placeholder 8">
            <a:extLst>
              <a:ext uri="{FF2B5EF4-FFF2-40B4-BE49-F238E27FC236}">
                <a16:creationId xmlns:a16="http://schemas.microsoft.com/office/drawing/2014/main" id="{E40A0B66-FCF7-43E3-879B-A5CE8F81F5F3}"/>
              </a:ext>
            </a:extLst>
          </p:cNvPr>
          <p:cNvSpPr>
            <a:spLocks noGrp="1"/>
          </p:cNvSpPr>
          <p:nvPr>
            <p:ph type="ftr" sz="quarter" idx="3"/>
          </p:nvPr>
        </p:nvSpPr>
        <p:spPr/>
        <p:txBody>
          <a:bodyPr/>
          <a:lstStyle/>
          <a:p>
            <a:r>
              <a:rPr lang="en-GB" dirty="0"/>
              <a:t>Restricted</a:t>
            </a:r>
          </a:p>
        </p:txBody>
      </p:sp>
      <p:sp>
        <p:nvSpPr>
          <p:cNvPr id="10" name="Slide Number Placeholder 9">
            <a:extLst>
              <a:ext uri="{FF2B5EF4-FFF2-40B4-BE49-F238E27FC236}">
                <a16:creationId xmlns:a16="http://schemas.microsoft.com/office/drawing/2014/main" id="{FFCEBAA8-D4B8-404D-8352-77AFEB100500}"/>
              </a:ext>
            </a:extLst>
          </p:cNvPr>
          <p:cNvSpPr>
            <a:spLocks noGrp="1"/>
          </p:cNvSpPr>
          <p:nvPr>
            <p:ph type="sldNum" sz="quarter" idx="4"/>
          </p:nvPr>
        </p:nvSpPr>
        <p:spPr/>
        <p:txBody>
          <a:bodyPr/>
          <a:lstStyle/>
          <a:p>
            <a:fld id="{1608FF17-83F6-4320-ABB9-493BD2F5E45E}" type="slidenum">
              <a:rPr lang="en-GB" smtClean="0"/>
              <a:pPr/>
              <a:t>1</a:t>
            </a:fld>
            <a:endParaRPr lang="en-GB" dirty="0"/>
          </a:p>
        </p:txBody>
      </p:sp>
      <p:pic>
        <p:nvPicPr>
          <p:cNvPr id="2" name="Picture 1">
            <a:extLst>
              <a:ext uri="{FF2B5EF4-FFF2-40B4-BE49-F238E27FC236}">
                <a16:creationId xmlns:a16="http://schemas.microsoft.com/office/drawing/2014/main" id="{19F53CD7-7816-41E1-8C50-C0B453BB8B4C}"/>
              </a:ext>
            </a:extLst>
          </p:cNvPr>
          <p:cNvPicPr>
            <a:picLocks noChangeAspect="1"/>
          </p:cNvPicPr>
          <p:nvPr/>
        </p:nvPicPr>
        <p:blipFill rotWithShape="1">
          <a:blip r:embed="rId3"/>
          <a:srcRect l="49364" t="7711" r="3992" b="19176"/>
          <a:stretch/>
        </p:blipFill>
        <p:spPr>
          <a:xfrm>
            <a:off x="317780" y="2495918"/>
            <a:ext cx="3827855" cy="3330054"/>
          </a:xfrm>
          <a:prstGeom prst="rect">
            <a:avLst/>
          </a:prstGeom>
        </p:spPr>
      </p:pic>
      <p:pic>
        <p:nvPicPr>
          <p:cNvPr id="5" name="Picture 4"/>
          <p:cNvPicPr>
            <a:picLocks noChangeAspect="1"/>
          </p:cNvPicPr>
          <p:nvPr/>
        </p:nvPicPr>
        <p:blipFill>
          <a:blip r:embed="rId4"/>
          <a:stretch>
            <a:fillRect/>
          </a:stretch>
        </p:blipFill>
        <p:spPr>
          <a:xfrm>
            <a:off x="4628378" y="2402794"/>
            <a:ext cx="4057650" cy="3152775"/>
          </a:xfrm>
          <a:prstGeom prst="rect">
            <a:avLst/>
          </a:prstGeom>
        </p:spPr>
      </p:pic>
    </p:spTree>
    <p:extLst>
      <p:ext uri="{BB962C8B-B14F-4D97-AF65-F5344CB8AC3E}">
        <p14:creationId xmlns:p14="http://schemas.microsoft.com/office/powerpoint/2010/main" val="252717178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10C2BE7D-B7E1-4313-B1CF-1384E03F7E06}"/>
              </a:ext>
            </a:extLst>
          </p:cNvPr>
          <p:cNvSpPr>
            <a:spLocks noGrp="1"/>
          </p:cNvSpPr>
          <p:nvPr>
            <p:ph type="title"/>
          </p:nvPr>
        </p:nvSpPr>
        <p:spPr/>
        <p:txBody>
          <a:bodyPr>
            <a:normAutofit/>
          </a:bodyPr>
          <a:lstStyle/>
          <a:p>
            <a:r>
              <a:rPr lang="en-GB" dirty="0"/>
              <a:t>Writing competence based questions</a:t>
            </a:r>
          </a:p>
        </p:txBody>
      </p:sp>
      <p:sp>
        <p:nvSpPr>
          <p:cNvPr id="4" name="Content Placeholder 3">
            <a:extLst>
              <a:ext uri="{FF2B5EF4-FFF2-40B4-BE49-F238E27FC236}">
                <a16:creationId xmlns:a16="http://schemas.microsoft.com/office/drawing/2014/main" id="{BF0A191D-48A9-4D58-A34D-D9973A46CB8A}"/>
              </a:ext>
            </a:extLst>
          </p:cNvPr>
          <p:cNvSpPr>
            <a:spLocks noGrp="1"/>
          </p:cNvSpPr>
          <p:nvPr>
            <p:ph idx="1"/>
          </p:nvPr>
        </p:nvSpPr>
        <p:spPr/>
        <p:txBody>
          <a:bodyPr/>
          <a:lstStyle/>
          <a:p>
            <a:pPr marL="0" lvl="3" indent="0">
              <a:buNone/>
            </a:pPr>
            <a:endParaRPr lang="en-GB" dirty="0"/>
          </a:p>
          <a:p>
            <a:pPr marL="0" lvl="2" indent="0">
              <a:buNone/>
            </a:pPr>
            <a:endParaRPr lang="en-GB" dirty="0"/>
          </a:p>
        </p:txBody>
      </p:sp>
      <p:sp>
        <p:nvSpPr>
          <p:cNvPr id="9" name="Footer Placeholder 8">
            <a:extLst>
              <a:ext uri="{FF2B5EF4-FFF2-40B4-BE49-F238E27FC236}">
                <a16:creationId xmlns:a16="http://schemas.microsoft.com/office/drawing/2014/main" id="{E40A0B66-FCF7-43E3-879B-A5CE8F81F5F3}"/>
              </a:ext>
            </a:extLst>
          </p:cNvPr>
          <p:cNvSpPr>
            <a:spLocks noGrp="1"/>
          </p:cNvSpPr>
          <p:nvPr>
            <p:ph type="ftr" sz="quarter" idx="3"/>
          </p:nvPr>
        </p:nvSpPr>
        <p:spPr/>
        <p:txBody>
          <a:bodyPr/>
          <a:lstStyle/>
          <a:p>
            <a:r>
              <a:rPr lang="en-GB"/>
              <a:t>Restricted</a:t>
            </a:r>
            <a:endParaRPr lang="en-GB" dirty="0"/>
          </a:p>
        </p:txBody>
      </p:sp>
      <p:sp>
        <p:nvSpPr>
          <p:cNvPr id="10" name="Slide Number Placeholder 9">
            <a:extLst>
              <a:ext uri="{FF2B5EF4-FFF2-40B4-BE49-F238E27FC236}">
                <a16:creationId xmlns:a16="http://schemas.microsoft.com/office/drawing/2014/main" id="{FFCEBAA8-D4B8-404D-8352-77AFEB100500}"/>
              </a:ext>
            </a:extLst>
          </p:cNvPr>
          <p:cNvSpPr>
            <a:spLocks noGrp="1"/>
          </p:cNvSpPr>
          <p:nvPr>
            <p:ph type="sldNum" sz="quarter" idx="4"/>
          </p:nvPr>
        </p:nvSpPr>
        <p:spPr/>
        <p:txBody>
          <a:bodyPr/>
          <a:lstStyle/>
          <a:p>
            <a:fld id="{1608FF17-83F6-4320-ABB9-493BD2F5E45E}" type="slidenum">
              <a:rPr lang="en-GB" smtClean="0"/>
              <a:pPr/>
              <a:t>2</a:t>
            </a:fld>
            <a:endParaRPr lang="en-GB" dirty="0"/>
          </a:p>
        </p:txBody>
      </p:sp>
      <p:graphicFrame>
        <p:nvGraphicFramePr>
          <p:cNvPr id="2" name="Table 1">
            <a:extLst>
              <a:ext uri="{FF2B5EF4-FFF2-40B4-BE49-F238E27FC236}">
                <a16:creationId xmlns:a16="http://schemas.microsoft.com/office/drawing/2014/main" id="{6AA35C9C-3156-48C4-9B1D-B957F49B5E94}"/>
              </a:ext>
            </a:extLst>
          </p:cNvPr>
          <p:cNvGraphicFramePr>
            <a:graphicFrameLocks noGrp="1"/>
          </p:cNvGraphicFramePr>
          <p:nvPr>
            <p:extLst>
              <p:ext uri="{D42A27DB-BD31-4B8C-83A1-F6EECF244321}">
                <p14:modId xmlns:p14="http://schemas.microsoft.com/office/powerpoint/2010/main" val="3284364591"/>
              </p:ext>
            </p:extLst>
          </p:nvPr>
        </p:nvGraphicFramePr>
        <p:xfrm>
          <a:off x="1524000" y="1764000"/>
          <a:ext cx="6096000" cy="1920240"/>
        </p:xfrm>
        <a:graphic>
          <a:graphicData uri="http://schemas.openxmlformats.org/drawingml/2006/table">
            <a:tbl>
              <a:tblPr firstRow="1" bandRow="1">
                <a:tableStyleId>{5C22544A-7EE6-4342-B048-85BDC9FD1C3A}</a:tableStyleId>
              </a:tblPr>
              <a:tblGrid>
                <a:gridCol w="6096000">
                  <a:extLst>
                    <a:ext uri="{9D8B030D-6E8A-4147-A177-3AD203B41FA5}">
                      <a16:colId xmlns:a16="http://schemas.microsoft.com/office/drawing/2014/main" val="839335472"/>
                    </a:ext>
                  </a:extLst>
                </a:gridCol>
              </a:tblGrid>
              <a:tr h="370840">
                <a:tc>
                  <a:txBody>
                    <a:bodyPr/>
                    <a:lstStyle/>
                    <a:p>
                      <a:pPr algn="ctr"/>
                      <a:r>
                        <a:rPr lang="en-GB" dirty="0"/>
                        <a:t>Higher order:</a:t>
                      </a:r>
                    </a:p>
                    <a:p>
                      <a:pPr algn="ctr"/>
                      <a:r>
                        <a:rPr lang="en-GB" dirty="0"/>
                        <a:t>Analysing, evaluating and creating</a:t>
                      </a:r>
                    </a:p>
                  </a:txBody>
                  <a:tcPr/>
                </a:tc>
                <a:extLst>
                  <a:ext uri="{0D108BD9-81ED-4DB2-BD59-A6C34878D82A}">
                    <a16:rowId xmlns:a16="http://schemas.microsoft.com/office/drawing/2014/main" val="1543377366"/>
                  </a:ext>
                </a:extLst>
              </a:tr>
              <a:tr h="370840">
                <a:tc>
                  <a:txBody>
                    <a:bodyPr/>
                    <a:lstStyle/>
                    <a:p>
                      <a:pPr algn="ctr"/>
                      <a:r>
                        <a:rPr lang="en-GB" dirty="0"/>
                        <a:t>Medium order:</a:t>
                      </a:r>
                    </a:p>
                    <a:p>
                      <a:pPr algn="ctr"/>
                      <a:r>
                        <a:rPr lang="en-GB" dirty="0"/>
                        <a:t>Understanding and applying</a:t>
                      </a:r>
                    </a:p>
                  </a:txBody>
                  <a:tcPr/>
                </a:tc>
                <a:extLst>
                  <a:ext uri="{0D108BD9-81ED-4DB2-BD59-A6C34878D82A}">
                    <a16:rowId xmlns:a16="http://schemas.microsoft.com/office/drawing/2014/main" val="4032642707"/>
                  </a:ext>
                </a:extLst>
              </a:tr>
              <a:tr h="370840">
                <a:tc>
                  <a:txBody>
                    <a:bodyPr/>
                    <a:lstStyle/>
                    <a:p>
                      <a:pPr algn="ctr"/>
                      <a:r>
                        <a:rPr lang="en-GB" dirty="0"/>
                        <a:t>Lower order:</a:t>
                      </a:r>
                    </a:p>
                    <a:p>
                      <a:pPr algn="ctr"/>
                      <a:r>
                        <a:rPr lang="en-GB" dirty="0"/>
                        <a:t>Remembering</a:t>
                      </a:r>
                    </a:p>
                  </a:txBody>
                  <a:tcPr/>
                </a:tc>
                <a:extLst>
                  <a:ext uri="{0D108BD9-81ED-4DB2-BD59-A6C34878D82A}">
                    <a16:rowId xmlns:a16="http://schemas.microsoft.com/office/drawing/2014/main" val="2414001908"/>
                  </a:ext>
                </a:extLst>
              </a:tr>
            </a:tbl>
          </a:graphicData>
        </a:graphic>
      </p:graphicFrame>
    </p:spTree>
    <p:extLst>
      <p:ext uri="{BB962C8B-B14F-4D97-AF65-F5344CB8AC3E}">
        <p14:creationId xmlns:p14="http://schemas.microsoft.com/office/powerpoint/2010/main" val="224456236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10C2BE7D-B7E1-4313-B1CF-1384E03F7E06}"/>
              </a:ext>
            </a:extLst>
          </p:cNvPr>
          <p:cNvSpPr>
            <a:spLocks noGrp="1"/>
          </p:cNvSpPr>
          <p:nvPr>
            <p:ph type="title"/>
          </p:nvPr>
        </p:nvSpPr>
        <p:spPr/>
        <p:txBody>
          <a:bodyPr>
            <a:normAutofit/>
          </a:bodyPr>
          <a:lstStyle/>
          <a:p>
            <a:r>
              <a:rPr lang="en-GB" dirty="0"/>
              <a:t>Writing competence based questions</a:t>
            </a:r>
          </a:p>
        </p:txBody>
      </p:sp>
      <p:sp>
        <p:nvSpPr>
          <p:cNvPr id="9" name="Footer Placeholder 8">
            <a:extLst>
              <a:ext uri="{FF2B5EF4-FFF2-40B4-BE49-F238E27FC236}">
                <a16:creationId xmlns:a16="http://schemas.microsoft.com/office/drawing/2014/main" id="{E40A0B66-FCF7-43E3-879B-A5CE8F81F5F3}"/>
              </a:ext>
            </a:extLst>
          </p:cNvPr>
          <p:cNvSpPr>
            <a:spLocks noGrp="1"/>
          </p:cNvSpPr>
          <p:nvPr>
            <p:ph type="ftr" sz="quarter" idx="3"/>
          </p:nvPr>
        </p:nvSpPr>
        <p:spPr/>
        <p:txBody>
          <a:bodyPr/>
          <a:lstStyle/>
          <a:p>
            <a:r>
              <a:rPr lang="en-GB"/>
              <a:t>Restricted</a:t>
            </a:r>
            <a:endParaRPr lang="en-GB" dirty="0"/>
          </a:p>
        </p:txBody>
      </p:sp>
      <p:sp>
        <p:nvSpPr>
          <p:cNvPr id="10" name="Slide Number Placeholder 9">
            <a:extLst>
              <a:ext uri="{FF2B5EF4-FFF2-40B4-BE49-F238E27FC236}">
                <a16:creationId xmlns:a16="http://schemas.microsoft.com/office/drawing/2014/main" id="{FFCEBAA8-D4B8-404D-8352-77AFEB100500}"/>
              </a:ext>
            </a:extLst>
          </p:cNvPr>
          <p:cNvSpPr>
            <a:spLocks noGrp="1"/>
          </p:cNvSpPr>
          <p:nvPr>
            <p:ph type="sldNum" sz="quarter" idx="4"/>
          </p:nvPr>
        </p:nvSpPr>
        <p:spPr/>
        <p:txBody>
          <a:bodyPr/>
          <a:lstStyle/>
          <a:p>
            <a:fld id="{1608FF17-83F6-4320-ABB9-493BD2F5E45E}" type="slidenum">
              <a:rPr lang="en-GB" smtClean="0"/>
              <a:pPr/>
              <a:t>3</a:t>
            </a:fld>
            <a:endParaRPr lang="en-GB" dirty="0"/>
          </a:p>
        </p:txBody>
      </p:sp>
      <p:sp>
        <p:nvSpPr>
          <p:cNvPr id="6" name="Content Placeholder 5">
            <a:extLst>
              <a:ext uri="{FF2B5EF4-FFF2-40B4-BE49-F238E27FC236}">
                <a16:creationId xmlns:a16="http://schemas.microsoft.com/office/drawing/2014/main" id="{1334569D-FED2-43AC-9887-19B8C165F23F}"/>
              </a:ext>
            </a:extLst>
          </p:cNvPr>
          <p:cNvSpPr>
            <a:spLocks noGrp="1"/>
          </p:cNvSpPr>
          <p:nvPr>
            <p:ph idx="1"/>
          </p:nvPr>
        </p:nvSpPr>
        <p:spPr/>
        <p:txBody>
          <a:bodyPr/>
          <a:lstStyle/>
          <a:p>
            <a:r>
              <a:rPr lang="en-GB" dirty="0"/>
              <a:t>Lower order: Remembering</a:t>
            </a:r>
          </a:p>
          <a:p>
            <a:pPr marL="342900" indent="-342900">
              <a:buFont typeface="Arial" panose="020B0604020202020204" pitchFamily="34" charset="0"/>
              <a:buChar char="•"/>
            </a:pPr>
            <a:r>
              <a:rPr lang="en-GB" b="0" dirty="0"/>
              <a:t>Questions that ask the student to remember previously learned information such as facts, definitions, dates or formulas.</a:t>
            </a:r>
          </a:p>
          <a:p>
            <a:pPr marL="342900" indent="-342900">
              <a:buFont typeface="Arial" panose="020B0604020202020204" pitchFamily="34" charset="0"/>
              <a:buChar char="•"/>
            </a:pPr>
            <a:r>
              <a:rPr lang="en-GB" b="0" dirty="0"/>
              <a:t>Questions typically use command words such as:</a:t>
            </a:r>
          </a:p>
          <a:p>
            <a:pPr marL="342900" indent="-342900">
              <a:buFont typeface="Arial" panose="020B0604020202020204" pitchFamily="34" charset="0"/>
              <a:buChar char="•"/>
            </a:pPr>
            <a:endParaRPr lang="en-GB" b="0" dirty="0"/>
          </a:p>
        </p:txBody>
      </p:sp>
      <p:graphicFrame>
        <p:nvGraphicFramePr>
          <p:cNvPr id="7" name="Table 6">
            <a:extLst>
              <a:ext uri="{FF2B5EF4-FFF2-40B4-BE49-F238E27FC236}">
                <a16:creationId xmlns:a16="http://schemas.microsoft.com/office/drawing/2014/main" id="{8DB54DF6-E24F-481E-8452-A496ECDBB283}"/>
              </a:ext>
            </a:extLst>
          </p:cNvPr>
          <p:cNvGraphicFramePr>
            <a:graphicFrameLocks noGrp="1"/>
          </p:cNvGraphicFramePr>
          <p:nvPr>
            <p:extLst>
              <p:ext uri="{D42A27DB-BD31-4B8C-83A1-F6EECF244321}">
                <p14:modId xmlns:p14="http://schemas.microsoft.com/office/powerpoint/2010/main" val="2185075233"/>
              </p:ext>
            </p:extLst>
          </p:nvPr>
        </p:nvGraphicFramePr>
        <p:xfrm>
          <a:off x="468313" y="3348895"/>
          <a:ext cx="8135937" cy="2103120"/>
        </p:xfrm>
        <a:graphic>
          <a:graphicData uri="http://schemas.openxmlformats.org/drawingml/2006/table">
            <a:tbl>
              <a:tblPr firstRow="1" firstCol="1" bandRow="1">
                <a:tableStyleId>{5C22544A-7EE6-4342-B048-85BDC9FD1C3A}</a:tableStyleId>
              </a:tblPr>
              <a:tblGrid>
                <a:gridCol w="2777649">
                  <a:extLst>
                    <a:ext uri="{9D8B030D-6E8A-4147-A177-3AD203B41FA5}">
                      <a16:colId xmlns:a16="http://schemas.microsoft.com/office/drawing/2014/main" val="3155329571"/>
                    </a:ext>
                  </a:extLst>
                </a:gridCol>
                <a:gridCol w="2777649">
                  <a:extLst>
                    <a:ext uri="{9D8B030D-6E8A-4147-A177-3AD203B41FA5}">
                      <a16:colId xmlns:a16="http://schemas.microsoft.com/office/drawing/2014/main" val="2578319319"/>
                    </a:ext>
                  </a:extLst>
                </a:gridCol>
                <a:gridCol w="2580639">
                  <a:extLst>
                    <a:ext uri="{9D8B030D-6E8A-4147-A177-3AD203B41FA5}">
                      <a16:colId xmlns:a16="http://schemas.microsoft.com/office/drawing/2014/main" val="1307767871"/>
                    </a:ext>
                  </a:extLst>
                </a:gridCol>
              </a:tblGrid>
              <a:tr h="1025549">
                <a:tc>
                  <a:txBody>
                    <a:bodyPr/>
                    <a:lstStyle/>
                    <a:p>
                      <a:pPr algn="ctr">
                        <a:lnSpc>
                          <a:spcPct val="115000"/>
                        </a:lnSpc>
                        <a:spcAft>
                          <a:spcPts val="0"/>
                        </a:spcAft>
                      </a:pPr>
                      <a:r>
                        <a:rPr lang="en-GB" sz="2000" b="0" dirty="0">
                          <a:effectLst/>
                        </a:rPr>
                        <a:t>Choose</a:t>
                      </a:r>
                    </a:p>
                    <a:p>
                      <a:pPr algn="ctr">
                        <a:lnSpc>
                          <a:spcPct val="115000"/>
                        </a:lnSpc>
                        <a:spcAft>
                          <a:spcPts val="0"/>
                        </a:spcAft>
                      </a:pPr>
                      <a:r>
                        <a:rPr lang="en-GB" sz="2000" b="0" dirty="0">
                          <a:effectLst/>
                        </a:rPr>
                        <a:t>Define</a:t>
                      </a:r>
                    </a:p>
                    <a:p>
                      <a:pPr algn="ctr">
                        <a:lnSpc>
                          <a:spcPct val="115000"/>
                        </a:lnSpc>
                        <a:spcAft>
                          <a:spcPts val="0"/>
                        </a:spcAft>
                      </a:pPr>
                      <a:r>
                        <a:rPr lang="en-GB" sz="2000" b="0" dirty="0">
                          <a:effectLst/>
                        </a:rPr>
                        <a:t>Label</a:t>
                      </a:r>
                    </a:p>
                    <a:p>
                      <a:pPr algn="ctr">
                        <a:lnSpc>
                          <a:spcPct val="115000"/>
                        </a:lnSpc>
                        <a:spcAft>
                          <a:spcPts val="0"/>
                        </a:spcAft>
                      </a:pPr>
                      <a:r>
                        <a:rPr lang="en-GB" sz="2000" b="0" dirty="0">
                          <a:effectLst/>
                        </a:rPr>
                        <a:t>List</a:t>
                      </a:r>
                    </a:p>
                    <a:p>
                      <a:pPr algn="ctr">
                        <a:lnSpc>
                          <a:spcPct val="115000"/>
                        </a:lnSpc>
                        <a:spcAft>
                          <a:spcPts val="0"/>
                        </a:spcAft>
                      </a:pPr>
                      <a:r>
                        <a:rPr lang="en-GB" sz="2000" b="0" dirty="0">
                          <a:effectLst/>
                        </a:rPr>
                        <a:t>identify</a:t>
                      </a:r>
                      <a:endParaRPr lang="en-GB" sz="2000" b="0" dirty="0">
                        <a:effectLst/>
                        <a:latin typeface="Calibri" panose="020F0502020204030204" pitchFamily="34" charset="0"/>
                        <a:ea typeface="Calibri" panose="020F0502020204030204" pitchFamily="34" charset="0"/>
                        <a:cs typeface="Times New Roman" panose="02020603050405020304" pitchFamily="18" charset="0"/>
                      </a:endParaRPr>
                    </a:p>
                  </a:txBody>
                  <a:tcPr marL="61403" marR="61403" marT="0" marB="0"/>
                </a:tc>
                <a:tc>
                  <a:txBody>
                    <a:bodyPr/>
                    <a:lstStyle/>
                    <a:p>
                      <a:pPr algn="ctr">
                        <a:lnSpc>
                          <a:spcPct val="115000"/>
                        </a:lnSpc>
                        <a:spcAft>
                          <a:spcPts val="0"/>
                        </a:spcAft>
                      </a:pPr>
                      <a:r>
                        <a:rPr lang="en-GB" sz="2000" b="0" dirty="0">
                          <a:effectLst/>
                        </a:rPr>
                        <a:t>Name</a:t>
                      </a:r>
                    </a:p>
                    <a:p>
                      <a:pPr algn="ctr">
                        <a:lnSpc>
                          <a:spcPct val="115000"/>
                        </a:lnSpc>
                        <a:spcAft>
                          <a:spcPts val="0"/>
                        </a:spcAft>
                      </a:pPr>
                      <a:r>
                        <a:rPr lang="en-GB" sz="2000" b="0" dirty="0">
                          <a:effectLst/>
                        </a:rPr>
                        <a:t>Select</a:t>
                      </a:r>
                    </a:p>
                    <a:p>
                      <a:pPr algn="ctr">
                        <a:lnSpc>
                          <a:spcPct val="115000"/>
                        </a:lnSpc>
                        <a:spcAft>
                          <a:spcPts val="0"/>
                        </a:spcAft>
                      </a:pPr>
                      <a:r>
                        <a:rPr lang="en-GB" sz="2000" b="0" dirty="0">
                          <a:effectLst/>
                        </a:rPr>
                        <a:t>Outline</a:t>
                      </a:r>
                    </a:p>
                    <a:p>
                      <a:pPr algn="ctr">
                        <a:lnSpc>
                          <a:spcPct val="115000"/>
                        </a:lnSpc>
                        <a:spcAft>
                          <a:spcPts val="0"/>
                        </a:spcAft>
                      </a:pPr>
                      <a:r>
                        <a:rPr lang="en-GB" sz="2000" b="0" dirty="0">
                          <a:effectLst/>
                        </a:rPr>
                        <a:t>Match</a:t>
                      </a:r>
                    </a:p>
                    <a:p>
                      <a:pPr algn="ctr">
                        <a:lnSpc>
                          <a:spcPct val="115000"/>
                        </a:lnSpc>
                        <a:spcAft>
                          <a:spcPts val="0"/>
                        </a:spcAft>
                      </a:pPr>
                      <a:r>
                        <a:rPr lang="en-GB" sz="2000" b="0" dirty="0">
                          <a:effectLst/>
                        </a:rPr>
                        <a:t>Describe</a:t>
                      </a:r>
                    </a:p>
                    <a:p>
                      <a:pPr algn="ctr">
                        <a:lnSpc>
                          <a:spcPct val="115000"/>
                        </a:lnSpc>
                        <a:spcAft>
                          <a:spcPts val="0"/>
                        </a:spcAft>
                      </a:pPr>
                      <a:r>
                        <a:rPr lang="en-GB" sz="2000" dirty="0">
                          <a:effectLst/>
                        </a:rPr>
                        <a:t> </a:t>
                      </a:r>
                      <a:endParaRPr lang="en-GB"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1403" marR="61403" marT="0" marB="0"/>
                </a:tc>
                <a:tc>
                  <a:txBody>
                    <a:bodyPr/>
                    <a:lstStyle/>
                    <a:p>
                      <a:pPr algn="ctr">
                        <a:lnSpc>
                          <a:spcPct val="115000"/>
                        </a:lnSpc>
                        <a:spcAft>
                          <a:spcPts val="0"/>
                        </a:spcAft>
                      </a:pPr>
                      <a:r>
                        <a:rPr lang="en-GB" sz="2000" b="0" dirty="0">
                          <a:effectLst/>
                        </a:rPr>
                        <a:t>What</a:t>
                      </a:r>
                    </a:p>
                    <a:p>
                      <a:pPr algn="ctr">
                        <a:lnSpc>
                          <a:spcPct val="115000"/>
                        </a:lnSpc>
                        <a:spcAft>
                          <a:spcPts val="0"/>
                        </a:spcAft>
                      </a:pPr>
                      <a:r>
                        <a:rPr lang="en-GB" sz="2000" b="0" dirty="0">
                          <a:effectLst/>
                        </a:rPr>
                        <a:t>When </a:t>
                      </a:r>
                    </a:p>
                    <a:p>
                      <a:pPr algn="ctr">
                        <a:lnSpc>
                          <a:spcPct val="115000"/>
                        </a:lnSpc>
                        <a:spcAft>
                          <a:spcPts val="0"/>
                        </a:spcAft>
                      </a:pPr>
                      <a:r>
                        <a:rPr lang="en-GB" sz="2000" b="0" dirty="0">
                          <a:effectLst/>
                        </a:rPr>
                        <a:t>Where</a:t>
                      </a:r>
                    </a:p>
                    <a:p>
                      <a:pPr algn="ctr">
                        <a:lnSpc>
                          <a:spcPct val="115000"/>
                        </a:lnSpc>
                        <a:spcAft>
                          <a:spcPts val="0"/>
                        </a:spcAft>
                      </a:pPr>
                      <a:r>
                        <a:rPr lang="en-GB" sz="2000" b="0" dirty="0">
                          <a:effectLst/>
                        </a:rPr>
                        <a:t>Which</a:t>
                      </a:r>
                    </a:p>
                    <a:p>
                      <a:pPr algn="ctr">
                        <a:lnSpc>
                          <a:spcPct val="115000"/>
                        </a:lnSpc>
                        <a:spcAft>
                          <a:spcPts val="0"/>
                        </a:spcAft>
                      </a:pPr>
                      <a:r>
                        <a:rPr lang="en-GB" sz="2000" b="0" dirty="0">
                          <a:effectLst/>
                        </a:rPr>
                        <a:t>Who</a:t>
                      </a:r>
                    </a:p>
                    <a:p>
                      <a:pPr algn="ctr">
                        <a:lnSpc>
                          <a:spcPct val="115000"/>
                        </a:lnSpc>
                        <a:spcAft>
                          <a:spcPts val="600"/>
                        </a:spcAft>
                      </a:pPr>
                      <a:r>
                        <a:rPr lang="en-GB" sz="2000" b="0" dirty="0">
                          <a:effectLst/>
                        </a:rPr>
                        <a:t>Why</a:t>
                      </a:r>
                      <a:endParaRPr lang="en-GB" sz="2000" b="0" dirty="0">
                        <a:effectLst/>
                        <a:latin typeface="Calibri" panose="020F0502020204030204" pitchFamily="34" charset="0"/>
                        <a:ea typeface="Calibri" panose="020F0502020204030204" pitchFamily="34" charset="0"/>
                        <a:cs typeface="Times New Roman" panose="02020603050405020304" pitchFamily="18" charset="0"/>
                      </a:endParaRPr>
                    </a:p>
                  </a:txBody>
                  <a:tcPr marL="61403" marR="61403" marT="0" marB="0"/>
                </a:tc>
                <a:extLst>
                  <a:ext uri="{0D108BD9-81ED-4DB2-BD59-A6C34878D82A}">
                    <a16:rowId xmlns:a16="http://schemas.microsoft.com/office/drawing/2014/main" val="4122081562"/>
                  </a:ext>
                </a:extLst>
              </a:tr>
            </a:tbl>
          </a:graphicData>
        </a:graphic>
      </p:graphicFrame>
    </p:spTree>
    <p:extLst>
      <p:ext uri="{BB962C8B-B14F-4D97-AF65-F5344CB8AC3E}">
        <p14:creationId xmlns:p14="http://schemas.microsoft.com/office/powerpoint/2010/main" val="15213359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10C2BE7D-B7E1-4313-B1CF-1384E03F7E06}"/>
              </a:ext>
            </a:extLst>
          </p:cNvPr>
          <p:cNvSpPr>
            <a:spLocks noGrp="1"/>
          </p:cNvSpPr>
          <p:nvPr>
            <p:ph type="title"/>
          </p:nvPr>
        </p:nvSpPr>
        <p:spPr/>
        <p:txBody>
          <a:bodyPr>
            <a:normAutofit/>
          </a:bodyPr>
          <a:lstStyle/>
          <a:p>
            <a:r>
              <a:rPr lang="en-GB" dirty="0"/>
              <a:t>Writing competence based questions</a:t>
            </a:r>
          </a:p>
        </p:txBody>
      </p:sp>
      <p:sp>
        <p:nvSpPr>
          <p:cNvPr id="9" name="Footer Placeholder 8">
            <a:extLst>
              <a:ext uri="{FF2B5EF4-FFF2-40B4-BE49-F238E27FC236}">
                <a16:creationId xmlns:a16="http://schemas.microsoft.com/office/drawing/2014/main" id="{E40A0B66-FCF7-43E3-879B-A5CE8F81F5F3}"/>
              </a:ext>
            </a:extLst>
          </p:cNvPr>
          <p:cNvSpPr>
            <a:spLocks noGrp="1"/>
          </p:cNvSpPr>
          <p:nvPr>
            <p:ph type="ftr" sz="quarter" idx="3"/>
          </p:nvPr>
        </p:nvSpPr>
        <p:spPr/>
        <p:txBody>
          <a:bodyPr/>
          <a:lstStyle/>
          <a:p>
            <a:r>
              <a:rPr lang="en-GB"/>
              <a:t>Restricted</a:t>
            </a:r>
            <a:endParaRPr lang="en-GB" dirty="0"/>
          </a:p>
        </p:txBody>
      </p:sp>
      <p:sp>
        <p:nvSpPr>
          <p:cNvPr id="10" name="Slide Number Placeholder 9">
            <a:extLst>
              <a:ext uri="{FF2B5EF4-FFF2-40B4-BE49-F238E27FC236}">
                <a16:creationId xmlns:a16="http://schemas.microsoft.com/office/drawing/2014/main" id="{FFCEBAA8-D4B8-404D-8352-77AFEB100500}"/>
              </a:ext>
            </a:extLst>
          </p:cNvPr>
          <p:cNvSpPr>
            <a:spLocks noGrp="1"/>
          </p:cNvSpPr>
          <p:nvPr>
            <p:ph type="sldNum" sz="quarter" idx="4"/>
          </p:nvPr>
        </p:nvSpPr>
        <p:spPr/>
        <p:txBody>
          <a:bodyPr/>
          <a:lstStyle/>
          <a:p>
            <a:fld id="{1608FF17-83F6-4320-ABB9-493BD2F5E45E}" type="slidenum">
              <a:rPr lang="en-GB" smtClean="0"/>
              <a:pPr/>
              <a:t>4</a:t>
            </a:fld>
            <a:endParaRPr lang="en-GB" dirty="0"/>
          </a:p>
        </p:txBody>
      </p:sp>
      <p:sp>
        <p:nvSpPr>
          <p:cNvPr id="6" name="Content Placeholder 5">
            <a:extLst>
              <a:ext uri="{FF2B5EF4-FFF2-40B4-BE49-F238E27FC236}">
                <a16:creationId xmlns:a16="http://schemas.microsoft.com/office/drawing/2014/main" id="{1334569D-FED2-43AC-9887-19B8C165F23F}"/>
              </a:ext>
            </a:extLst>
          </p:cNvPr>
          <p:cNvSpPr>
            <a:spLocks noGrp="1"/>
          </p:cNvSpPr>
          <p:nvPr>
            <p:ph idx="1"/>
          </p:nvPr>
        </p:nvSpPr>
        <p:spPr/>
        <p:txBody>
          <a:bodyPr/>
          <a:lstStyle/>
          <a:p>
            <a:r>
              <a:rPr lang="en-GB" dirty="0"/>
              <a:t>Medium order: Understanding and Applying</a:t>
            </a:r>
          </a:p>
          <a:p>
            <a:pPr marL="342900" indent="-342900">
              <a:buFont typeface="Arial" panose="020B0604020202020204" pitchFamily="34" charset="0"/>
              <a:buChar char="•"/>
            </a:pPr>
            <a:r>
              <a:rPr lang="en-GB" b="0" dirty="0"/>
              <a:t>Questions that ask the student to s</a:t>
            </a:r>
            <a:r>
              <a:rPr lang="en-US" b="0" dirty="0"/>
              <a:t>how they understand ideas, concepts, rules and formula by explaining or applying them (</a:t>
            </a:r>
            <a:r>
              <a:rPr lang="en-US" b="0" dirty="0" err="1"/>
              <a:t>eg.</a:t>
            </a:r>
            <a:r>
              <a:rPr lang="en-US" b="0" dirty="0"/>
              <a:t> using their knowledge to solve a problem)</a:t>
            </a:r>
          </a:p>
          <a:p>
            <a:pPr marL="342900" indent="-342900">
              <a:buFont typeface="Arial" panose="020B0604020202020204" pitchFamily="34" charset="0"/>
              <a:buChar char="•"/>
            </a:pPr>
            <a:r>
              <a:rPr lang="en-GB" b="0" dirty="0"/>
              <a:t>Questions typically use command words such as:</a:t>
            </a:r>
          </a:p>
          <a:p>
            <a:pPr marL="342900" indent="-342900">
              <a:buFont typeface="Arial" panose="020B0604020202020204" pitchFamily="34" charset="0"/>
              <a:buChar char="•"/>
            </a:pPr>
            <a:endParaRPr lang="en-GB" b="0" dirty="0"/>
          </a:p>
        </p:txBody>
      </p:sp>
      <p:graphicFrame>
        <p:nvGraphicFramePr>
          <p:cNvPr id="7" name="Table 6">
            <a:extLst>
              <a:ext uri="{FF2B5EF4-FFF2-40B4-BE49-F238E27FC236}">
                <a16:creationId xmlns:a16="http://schemas.microsoft.com/office/drawing/2014/main" id="{8DB54DF6-E24F-481E-8452-A496ECDBB283}"/>
              </a:ext>
            </a:extLst>
          </p:cNvPr>
          <p:cNvGraphicFramePr>
            <a:graphicFrameLocks noGrp="1"/>
          </p:cNvGraphicFramePr>
          <p:nvPr>
            <p:extLst>
              <p:ext uri="{D42A27DB-BD31-4B8C-83A1-F6EECF244321}">
                <p14:modId xmlns:p14="http://schemas.microsoft.com/office/powerpoint/2010/main" val="76299746"/>
              </p:ext>
            </p:extLst>
          </p:nvPr>
        </p:nvGraphicFramePr>
        <p:xfrm>
          <a:off x="468000" y="3593512"/>
          <a:ext cx="8135937" cy="2103120"/>
        </p:xfrm>
        <a:graphic>
          <a:graphicData uri="http://schemas.openxmlformats.org/drawingml/2006/table">
            <a:tbl>
              <a:tblPr firstRow="1" firstCol="1" bandRow="1">
                <a:tableStyleId>{5C22544A-7EE6-4342-B048-85BDC9FD1C3A}</a:tableStyleId>
              </a:tblPr>
              <a:tblGrid>
                <a:gridCol w="2777649">
                  <a:extLst>
                    <a:ext uri="{9D8B030D-6E8A-4147-A177-3AD203B41FA5}">
                      <a16:colId xmlns:a16="http://schemas.microsoft.com/office/drawing/2014/main" val="3155329571"/>
                    </a:ext>
                  </a:extLst>
                </a:gridCol>
                <a:gridCol w="2777649">
                  <a:extLst>
                    <a:ext uri="{9D8B030D-6E8A-4147-A177-3AD203B41FA5}">
                      <a16:colId xmlns:a16="http://schemas.microsoft.com/office/drawing/2014/main" val="2578319319"/>
                    </a:ext>
                  </a:extLst>
                </a:gridCol>
                <a:gridCol w="2580639">
                  <a:extLst>
                    <a:ext uri="{9D8B030D-6E8A-4147-A177-3AD203B41FA5}">
                      <a16:colId xmlns:a16="http://schemas.microsoft.com/office/drawing/2014/main" val="1307767871"/>
                    </a:ext>
                  </a:extLst>
                </a:gridCol>
              </a:tblGrid>
              <a:tr h="662253">
                <a:tc>
                  <a:txBody>
                    <a:bodyPr/>
                    <a:lstStyle/>
                    <a:p>
                      <a:pPr algn="ctr">
                        <a:lnSpc>
                          <a:spcPct val="115000"/>
                        </a:lnSpc>
                        <a:spcAft>
                          <a:spcPts val="0"/>
                        </a:spcAft>
                      </a:pPr>
                      <a:r>
                        <a:rPr lang="en-GB" sz="2000" b="0" dirty="0">
                          <a:effectLst/>
                          <a:latin typeface="Calibri" panose="020F0502020204030204" pitchFamily="34" charset="0"/>
                          <a:ea typeface="Calibri" panose="020F0502020204030204" pitchFamily="34" charset="0"/>
                          <a:cs typeface="Calibri" panose="020F0502020204030204" pitchFamily="34" charset="0"/>
                        </a:rPr>
                        <a:t>Classify</a:t>
                      </a:r>
                      <a:endParaRPr lang="en-GB" sz="2000" b="0" dirty="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15000"/>
                        </a:lnSpc>
                        <a:spcAft>
                          <a:spcPts val="0"/>
                        </a:spcAft>
                      </a:pPr>
                      <a:r>
                        <a:rPr lang="en-GB" sz="2000" b="0" dirty="0">
                          <a:effectLst/>
                          <a:latin typeface="Calibri" panose="020F0502020204030204" pitchFamily="34" charset="0"/>
                          <a:ea typeface="Calibri" panose="020F0502020204030204" pitchFamily="34" charset="0"/>
                          <a:cs typeface="Calibri" panose="020F0502020204030204" pitchFamily="34" charset="0"/>
                        </a:rPr>
                        <a:t>Compare</a:t>
                      </a:r>
                      <a:endParaRPr lang="en-GB" sz="2000" b="0" dirty="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15000"/>
                        </a:lnSpc>
                        <a:spcAft>
                          <a:spcPts val="0"/>
                        </a:spcAft>
                      </a:pPr>
                      <a:r>
                        <a:rPr lang="en-GB" sz="2000" b="0" dirty="0">
                          <a:effectLst/>
                          <a:latin typeface="Calibri" panose="020F0502020204030204" pitchFamily="34" charset="0"/>
                          <a:ea typeface="Calibri" panose="020F0502020204030204" pitchFamily="34" charset="0"/>
                          <a:cs typeface="Calibri" panose="020F0502020204030204" pitchFamily="34" charset="0"/>
                        </a:rPr>
                        <a:t>Contrast</a:t>
                      </a:r>
                      <a:endParaRPr lang="en-GB" sz="2000" b="0" dirty="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15000"/>
                        </a:lnSpc>
                        <a:spcAft>
                          <a:spcPts val="0"/>
                        </a:spcAft>
                      </a:pPr>
                      <a:r>
                        <a:rPr lang="en-GB" sz="2000" b="0" dirty="0">
                          <a:effectLst/>
                          <a:latin typeface="Calibri" panose="020F0502020204030204" pitchFamily="34" charset="0"/>
                          <a:ea typeface="Calibri" panose="020F0502020204030204" pitchFamily="34" charset="0"/>
                          <a:cs typeface="Calibri" panose="020F0502020204030204" pitchFamily="34" charset="0"/>
                        </a:rPr>
                        <a:t>Demonstrate</a:t>
                      </a:r>
                      <a:endParaRPr lang="en-GB" sz="2000" b="0" dirty="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15000"/>
                        </a:lnSpc>
                        <a:spcAft>
                          <a:spcPts val="0"/>
                        </a:spcAft>
                      </a:pPr>
                      <a:r>
                        <a:rPr lang="en-GB" sz="2000" b="0" dirty="0">
                          <a:effectLst/>
                          <a:latin typeface="Calibri" panose="020F0502020204030204" pitchFamily="34" charset="0"/>
                          <a:ea typeface="Calibri" panose="020F0502020204030204" pitchFamily="34" charset="0"/>
                          <a:cs typeface="Calibri" panose="020F0502020204030204" pitchFamily="34" charset="0"/>
                        </a:rPr>
                        <a:t>Explain</a:t>
                      </a:r>
                      <a:endParaRPr lang="en-GB" sz="2000" b="0" dirty="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15000"/>
                        </a:lnSpc>
                        <a:spcAft>
                          <a:spcPts val="0"/>
                        </a:spcAft>
                      </a:pPr>
                      <a:r>
                        <a:rPr lang="en-GB" sz="2000" b="0" dirty="0">
                          <a:effectLst/>
                          <a:latin typeface="Calibri" panose="020F0502020204030204" pitchFamily="34" charset="0"/>
                          <a:ea typeface="Calibri" panose="020F0502020204030204" pitchFamily="34" charset="0"/>
                          <a:cs typeface="Calibri" panose="020F0502020204030204" pitchFamily="34" charset="0"/>
                        </a:rPr>
                        <a:t>Illustrate</a:t>
                      </a:r>
                      <a:endParaRPr lang="en-GB" sz="2000" b="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en-GB" sz="2000" b="0" dirty="0">
                          <a:effectLst/>
                          <a:latin typeface="Calibri" panose="020F0502020204030204" pitchFamily="34" charset="0"/>
                          <a:ea typeface="Calibri" panose="020F0502020204030204" pitchFamily="34" charset="0"/>
                          <a:cs typeface="Calibri" panose="020F0502020204030204" pitchFamily="34" charset="0"/>
                        </a:rPr>
                        <a:t>Interpret</a:t>
                      </a:r>
                      <a:endParaRPr lang="en-GB" sz="2000" b="0" dirty="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15000"/>
                        </a:lnSpc>
                        <a:spcAft>
                          <a:spcPts val="0"/>
                        </a:spcAft>
                      </a:pPr>
                      <a:r>
                        <a:rPr lang="en-GB" sz="2000" b="0" dirty="0">
                          <a:effectLst/>
                          <a:latin typeface="Calibri" panose="020F0502020204030204" pitchFamily="34" charset="0"/>
                          <a:ea typeface="Calibri" panose="020F0502020204030204" pitchFamily="34" charset="0"/>
                          <a:cs typeface="Calibri" panose="020F0502020204030204" pitchFamily="34" charset="0"/>
                        </a:rPr>
                        <a:t>Show</a:t>
                      </a:r>
                      <a:endParaRPr lang="en-GB" sz="2000" b="0" dirty="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15000"/>
                        </a:lnSpc>
                        <a:spcAft>
                          <a:spcPts val="0"/>
                        </a:spcAft>
                      </a:pPr>
                      <a:r>
                        <a:rPr lang="en-GB" sz="2000" b="0" dirty="0">
                          <a:effectLst/>
                          <a:latin typeface="Calibri" panose="020F0502020204030204" pitchFamily="34" charset="0"/>
                          <a:ea typeface="Calibri" panose="020F0502020204030204" pitchFamily="34" charset="0"/>
                          <a:cs typeface="Calibri" panose="020F0502020204030204" pitchFamily="34" charset="0"/>
                        </a:rPr>
                        <a:t>Summarise</a:t>
                      </a:r>
                      <a:endParaRPr lang="en-GB" sz="2000" b="0" dirty="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15000"/>
                        </a:lnSpc>
                        <a:spcAft>
                          <a:spcPts val="0"/>
                        </a:spcAft>
                      </a:pPr>
                      <a:r>
                        <a:rPr lang="en-GB" sz="2000" b="0" dirty="0">
                          <a:effectLst/>
                          <a:latin typeface="Calibri" panose="020F0502020204030204" pitchFamily="34" charset="0"/>
                          <a:ea typeface="Calibri" panose="020F0502020204030204" pitchFamily="34" charset="0"/>
                          <a:cs typeface="Calibri" panose="020F0502020204030204" pitchFamily="34" charset="0"/>
                        </a:rPr>
                        <a:t>Apply</a:t>
                      </a:r>
                      <a:endParaRPr lang="en-GB" sz="2000" b="0" dirty="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15000"/>
                        </a:lnSpc>
                        <a:spcAft>
                          <a:spcPts val="0"/>
                        </a:spcAft>
                      </a:pPr>
                      <a:r>
                        <a:rPr lang="en-GB" sz="2000" b="0" dirty="0">
                          <a:effectLst/>
                          <a:latin typeface="Calibri" panose="020F0502020204030204" pitchFamily="34" charset="0"/>
                          <a:ea typeface="Calibri" panose="020F0502020204030204" pitchFamily="34" charset="0"/>
                          <a:cs typeface="Calibri" panose="020F0502020204030204" pitchFamily="34" charset="0"/>
                        </a:rPr>
                        <a:t>Develop</a:t>
                      </a:r>
                      <a:endParaRPr lang="en-GB" sz="2000" b="0" dirty="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15000"/>
                        </a:lnSpc>
                        <a:spcAft>
                          <a:spcPts val="0"/>
                        </a:spcAft>
                      </a:pPr>
                      <a:r>
                        <a:rPr lang="en-GB" sz="2000" b="0" dirty="0">
                          <a:effectLst/>
                          <a:latin typeface="Calibri" panose="020F0502020204030204" pitchFamily="34" charset="0"/>
                          <a:ea typeface="Calibri" panose="020F0502020204030204" pitchFamily="34" charset="0"/>
                          <a:cs typeface="Calibri" panose="020F0502020204030204" pitchFamily="34" charset="0"/>
                        </a:rPr>
                        <a:t>Model</a:t>
                      </a:r>
                      <a:endParaRPr lang="en-GB" sz="2000" b="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en-GB" sz="2000" b="0" dirty="0">
                          <a:effectLst/>
                          <a:latin typeface="Calibri" panose="020F0502020204030204" pitchFamily="34" charset="0"/>
                          <a:ea typeface="Calibri" panose="020F0502020204030204" pitchFamily="34" charset="0"/>
                          <a:cs typeface="Calibri" panose="020F0502020204030204" pitchFamily="34" charset="0"/>
                        </a:rPr>
                        <a:t>Organize</a:t>
                      </a:r>
                      <a:endParaRPr lang="en-GB" sz="2000" b="0" dirty="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15000"/>
                        </a:lnSpc>
                        <a:spcAft>
                          <a:spcPts val="0"/>
                        </a:spcAft>
                      </a:pPr>
                      <a:r>
                        <a:rPr lang="en-GB" sz="2000" b="0" dirty="0">
                          <a:effectLst/>
                          <a:latin typeface="Calibri" panose="020F0502020204030204" pitchFamily="34" charset="0"/>
                          <a:ea typeface="Calibri" panose="020F0502020204030204" pitchFamily="34" charset="0"/>
                          <a:cs typeface="Calibri" panose="020F0502020204030204" pitchFamily="34" charset="0"/>
                        </a:rPr>
                        <a:t>Solve</a:t>
                      </a:r>
                      <a:endParaRPr lang="en-GB" sz="2000" b="0" dirty="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15000"/>
                        </a:lnSpc>
                        <a:spcAft>
                          <a:spcPts val="0"/>
                        </a:spcAft>
                      </a:pPr>
                      <a:r>
                        <a:rPr lang="en-GB" sz="2000" b="0" dirty="0">
                          <a:effectLst/>
                          <a:latin typeface="Calibri" panose="020F0502020204030204" pitchFamily="34" charset="0"/>
                          <a:ea typeface="Calibri" panose="020F0502020204030204" pitchFamily="34" charset="0"/>
                          <a:cs typeface="Calibri" panose="020F0502020204030204" pitchFamily="34" charset="0"/>
                        </a:rPr>
                        <a:t>Examine</a:t>
                      </a:r>
                      <a:endParaRPr lang="en-GB" sz="2000" b="0" dirty="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15000"/>
                        </a:lnSpc>
                        <a:spcAft>
                          <a:spcPts val="0"/>
                        </a:spcAft>
                      </a:pPr>
                      <a:r>
                        <a:rPr lang="en-GB" sz="2000" b="0" dirty="0">
                          <a:effectLst/>
                          <a:latin typeface="Calibri" panose="020F0502020204030204" pitchFamily="34" charset="0"/>
                          <a:ea typeface="Calibri" panose="020F0502020204030204" pitchFamily="34" charset="0"/>
                          <a:cs typeface="Calibri" panose="020F0502020204030204" pitchFamily="34" charset="0"/>
                        </a:rPr>
                        <a:t>Express</a:t>
                      </a:r>
                      <a:endParaRPr lang="en-GB" sz="2000" b="0" dirty="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15000"/>
                        </a:lnSpc>
                        <a:spcAft>
                          <a:spcPts val="0"/>
                        </a:spcAft>
                      </a:pPr>
                      <a:r>
                        <a:rPr lang="en-GB" sz="2000" b="0" dirty="0">
                          <a:effectLst/>
                          <a:latin typeface="Calibri" panose="020F0502020204030204" pitchFamily="34" charset="0"/>
                          <a:ea typeface="Calibri" panose="020F0502020204030204" pitchFamily="34" charset="0"/>
                          <a:cs typeface="Calibri" panose="020F0502020204030204" pitchFamily="34" charset="0"/>
                        </a:rPr>
                        <a:t>Calculate</a:t>
                      </a:r>
                      <a:endParaRPr lang="en-GB" sz="2000" b="0" dirty="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15000"/>
                        </a:lnSpc>
                        <a:spcAft>
                          <a:spcPts val="0"/>
                        </a:spcAft>
                      </a:pPr>
                      <a:r>
                        <a:rPr lang="en-US" sz="2000" b="0" dirty="0">
                          <a:effectLst/>
                          <a:latin typeface="Calibri" panose="020F0502020204030204" pitchFamily="34" charset="0"/>
                          <a:ea typeface="Calibri" panose="020F0502020204030204" pitchFamily="34" charset="0"/>
                          <a:cs typeface="Calibri" panose="020F0502020204030204" pitchFamily="34" charset="0"/>
                        </a:rPr>
                        <a:t> </a:t>
                      </a:r>
                      <a:endParaRPr lang="en-GB" sz="2000" b="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122081562"/>
                  </a:ext>
                </a:extLst>
              </a:tr>
            </a:tbl>
          </a:graphicData>
        </a:graphic>
      </p:graphicFrame>
    </p:spTree>
    <p:extLst>
      <p:ext uri="{BB962C8B-B14F-4D97-AF65-F5344CB8AC3E}">
        <p14:creationId xmlns:p14="http://schemas.microsoft.com/office/powerpoint/2010/main" val="93047020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10C2BE7D-B7E1-4313-B1CF-1384E03F7E06}"/>
              </a:ext>
            </a:extLst>
          </p:cNvPr>
          <p:cNvSpPr>
            <a:spLocks noGrp="1"/>
          </p:cNvSpPr>
          <p:nvPr>
            <p:ph type="title"/>
          </p:nvPr>
        </p:nvSpPr>
        <p:spPr/>
        <p:txBody>
          <a:bodyPr>
            <a:normAutofit/>
          </a:bodyPr>
          <a:lstStyle/>
          <a:p>
            <a:r>
              <a:rPr lang="en-GB" dirty="0"/>
              <a:t>Writing competence based questions</a:t>
            </a:r>
          </a:p>
        </p:txBody>
      </p:sp>
      <p:sp>
        <p:nvSpPr>
          <p:cNvPr id="9" name="Footer Placeholder 8">
            <a:extLst>
              <a:ext uri="{FF2B5EF4-FFF2-40B4-BE49-F238E27FC236}">
                <a16:creationId xmlns:a16="http://schemas.microsoft.com/office/drawing/2014/main" id="{E40A0B66-FCF7-43E3-879B-A5CE8F81F5F3}"/>
              </a:ext>
            </a:extLst>
          </p:cNvPr>
          <p:cNvSpPr>
            <a:spLocks noGrp="1"/>
          </p:cNvSpPr>
          <p:nvPr>
            <p:ph type="ftr" sz="quarter" idx="3"/>
          </p:nvPr>
        </p:nvSpPr>
        <p:spPr/>
        <p:txBody>
          <a:bodyPr/>
          <a:lstStyle/>
          <a:p>
            <a:r>
              <a:rPr lang="en-GB"/>
              <a:t>Restricted</a:t>
            </a:r>
            <a:endParaRPr lang="en-GB" dirty="0"/>
          </a:p>
        </p:txBody>
      </p:sp>
      <p:sp>
        <p:nvSpPr>
          <p:cNvPr id="10" name="Slide Number Placeholder 9">
            <a:extLst>
              <a:ext uri="{FF2B5EF4-FFF2-40B4-BE49-F238E27FC236}">
                <a16:creationId xmlns:a16="http://schemas.microsoft.com/office/drawing/2014/main" id="{FFCEBAA8-D4B8-404D-8352-77AFEB100500}"/>
              </a:ext>
            </a:extLst>
          </p:cNvPr>
          <p:cNvSpPr>
            <a:spLocks noGrp="1"/>
          </p:cNvSpPr>
          <p:nvPr>
            <p:ph type="sldNum" sz="quarter" idx="4"/>
          </p:nvPr>
        </p:nvSpPr>
        <p:spPr/>
        <p:txBody>
          <a:bodyPr/>
          <a:lstStyle/>
          <a:p>
            <a:fld id="{1608FF17-83F6-4320-ABB9-493BD2F5E45E}" type="slidenum">
              <a:rPr lang="en-GB" smtClean="0"/>
              <a:pPr/>
              <a:t>5</a:t>
            </a:fld>
            <a:endParaRPr lang="en-GB" dirty="0"/>
          </a:p>
        </p:txBody>
      </p:sp>
      <p:sp>
        <p:nvSpPr>
          <p:cNvPr id="6" name="Content Placeholder 5">
            <a:extLst>
              <a:ext uri="{FF2B5EF4-FFF2-40B4-BE49-F238E27FC236}">
                <a16:creationId xmlns:a16="http://schemas.microsoft.com/office/drawing/2014/main" id="{1334569D-FED2-43AC-9887-19B8C165F23F}"/>
              </a:ext>
            </a:extLst>
          </p:cNvPr>
          <p:cNvSpPr>
            <a:spLocks noGrp="1"/>
          </p:cNvSpPr>
          <p:nvPr>
            <p:ph idx="1"/>
          </p:nvPr>
        </p:nvSpPr>
        <p:spPr>
          <a:xfrm>
            <a:off x="467999" y="1476000"/>
            <a:ext cx="8175445" cy="5256000"/>
          </a:xfrm>
        </p:spPr>
        <p:txBody>
          <a:bodyPr/>
          <a:lstStyle/>
          <a:p>
            <a:pPr>
              <a:spcAft>
                <a:spcPts val="600"/>
              </a:spcAft>
            </a:pPr>
            <a:r>
              <a:rPr lang="en-GB" sz="1800" dirty="0"/>
              <a:t>Higher order: Analysing, evaluating and creating</a:t>
            </a:r>
          </a:p>
          <a:p>
            <a:pPr>
              <a:lnSpc>
                <a:spcPct val="100000"/>
              </a:lnSpc>
              <a:spcAft>
                <a:spcPts val="600"/>
              </a:spcAft>
            </a:pPr>
            <a:r>
              <a:rPr lang="en-GB" sz="1800" b="0" dirty="0"/>
              <a:t>Questions that ask the student to examine </a:t>
            </a:r>
            <a:r>
              <a:rPr lang="en-US" sz="1800" b="0" dirty="0"/>
              <a:t>information, data and ideas in detail. This could be to:</a:t>
            </a:r>
            <a:endParaRPr lang="en-GB" sz="1800" b="0" dirty="0"/>
          </a:p>
          <a:p>
            <a:pPr marL="285750" lvl="0" indent="-285750">
              <a:spcAft>
                <a:spcPts val="600"/>
              </a:spcAft>
              <a:buFont typeface="Arial" panose="020B0604020202020204" pitchFamily="34" charset="0"/>
              <a:buChar char="•"/>
            </a:pPr>
            <a:r>
              <a:rPr lang="en-US" sz="1800" b="0" dirty="0"/>
              <a:t>interpret them or break them down to show how their different parts are related (analysing)</a:t>
            </a:r>
            <a:endParaRPr lang="en-GB" sz="1800" b="0" dirty="0"/>
          </a:p>
          <a:p>
            <a:pPr marL="285750" lvl="0" indent="-285750">
              <a:spcAft>
                <a:spcPts val="600"/>
              </a:spcAft>
              <a:buFont typeface="Arial" panose="020B0604020202020204" pitchFamily="34" charset="0"/>
              <a:buChar char="•"/>
            </a:pPr>
            <a:r>
              <a:rPr lang="en-US" sz="1800" b="0" dirty="0"/>
              <a:t>make judgements, comparing the strengths and weaknesses of different approaches and interpretations (evaluating)</a:t>
            </a:r>
            <a:endParaRPr lang="en-GB" sz="1800" b="0" dirty="0"/>
          </a:p>
          <a:p>
            <a:pPr marL="342900" indent="-342900">
              <a:spcAft>
                <a:spcPts val="600"/>
              </a:spcAft>
              <a:buFont typeface="Arial" panose="020B0604020202020204" pitchFamily="34" charset="0"/>
              <a:buChar char="•"/>
            </a:pPr>
            <a:r>
              <a:rPr lang="en-US" sz="1800" b="0" dirty="0"/>
              <a:t>bring them together in a new way to propose alternative solutions or produce new perspectives (creating)</a:t>
            </a:r>
          </a:p>
          <a:p>
            <a:pPr>
              <a:spcAft>
                <a:spcPts val="600"/>
              </a:spcAft>
            </a:pPr>
            <a:r>
              <a:rPr lang="en-GB" sz="1800" b="0" dirty="0"/>
              <a:t>Questions typically use command words such as:</a:t>
            </a:r>
          </a:p>
          <a:p>
            <a:pPr marL="342900" indent="-342900">
              <a:buFont typeface="Arial" panose="020B0604020202020204" pitchFamily="34" charset="0"/>
              <a:buChar char="•"/>
            </a:pPr>
            <a:endParaRPr lang="en-GB" b="0" dirty="0"/>
          </a:p>
        </p:txBody>
      </p:sp>
      <p:pic>
        <p:nvPicPr>
          <p:cNvPr id="2" name="Picture 1">
            <a:extLst>
              <a:ext uri="{FF2B5EF4-FFF2-40B4-BE49-F238E27FC236}">
                <a16:creationId xmlns:a16="http://schemas.microsoft.com/office/drawing/2014/main" id="{6D5081DA-70C8-427D-9C35-59CBA85B0C03}"/>
              </a:ext>
            </a:extLst>
          </p:cNvPr>
          <p:cNvPicPr>
            <a:picLocks noChangeAspect="1"/>
          </p:cNvPicPr>
          <p:nvPr/>
        </p:nvPicPr>
        <p:blipFill>
          <a:blip r:embed="rId3"/>
          <a:stretch>
            <a:fillRect/>
          </a:stretch>
        </p:blipFill>
        <p:spPr>
          <a:xfrm>
            <a:off x="537024" y="4781410"/>
            <a:ext cx="8175445" cy="1796811"/>
          </a:xfrm>
          <a:prstGeom prst="rect">
            <a:avLst/>
          </a:prstGeom>
        </p:spPr>
      </p:pic>
    </p:spTree>
    <p:extLst>
      <p:ext uri="{BB962C8B-B14F-4D97-AF65-F5344CB8AC3E}">
        <p14:creationId xmlns:p14="http://schemas.microsoft.com/office/powerpoint/2010/main" val="315361391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10C2BE7D-B7E1-4313-B1CF-1384E03F7E06}"/>
              </a:ext>
            </a:extLst>
          </p:cNvPr>
          <p:cNvSpPr>
            <a:spLocks noGrp="1"/>
          </p:cNvSpPr>
          <p:nvPr>
            <p:ph type="title"/>
          </p:nvPr>
        </p:nvSpPr>
        <p:spPr/>
        <p:txBody>
          <a:bodyPr>
            <a:normAutofit/>
          </a:bodyPr>
          <a:lstStyle/>
          <a:p>
            <a:r>
              <a:rPr lang="en-GB" dirty="0"/>
              <a:t>Writing competence based questions</a:t>
            </a:r>
          </a:p>
        </p:txBody>
      </p:sp>
      <p:sp>
        <p:nvSpPr>
          <p:cNvPr id="9" name="Footer Placeholder 8">
            <a:extLst>
              <a:ext uri="{FF2B5EF4-FFF2-40B4-BE49-F238E27FC236}">
                <a16:creationId xmlns:a16="http://schemas.microsoft.com/office/drawing/2014/main" id="{E40A0B66-FCF7-43E3-879B-A5CE8F81F5F3}"/>
              </a:ext>
            </a:extLst>
          </p:cNvPr>
          <p:cNvSpPr>
            <a:spLocks noGrp="1"/>
          </p:cNvSpPr>
          <p:nvPr>
            <p:ph type="ftr" sz="quarter" idx="3"/>
          </p:nvPr>
        </p:nvSpPr>
        <p:spPr/>
        <p:txBody>
          <a:bodyPr/>
          <a:lstStyle/>
          <a:p>
            <a:r>
              <a:rPr lang="en-GB"/>
              <a:t>Restricted</a:t>
            </a:r>
            <a:endParaRPr lang="en-GB" dirty="0"/>
          </a:p>
        </p:txBody>
      </p:sp>
      <p:sp>
        <p:nvSpPr>
          <p:cNvPr id="10" name="Slide Number Placeholder 9">
            <a:extLst>
              <a:ext uri="{FF2B5EF4-FFF2-40B4-BE49-F238E27FC236}">
                <a16:creationId xmlns:a16="http://schemas.microsoft.com/office/drawing/2014/main" id="{FFCEBAA8-D4B8-404D-8352-77AFEB100500}"/>
              </a:ext>
            </a:extLst>
          </p:cNvPr>
          <p:cNvSpPr>
            <a:spLocks noGrp="1"/>
          </p:cNvSpPr>
          <p:nvPr>
            <p:ph type="sldNum" sz="quarter" idx="4"/>
          </p:nvPr>
        </p:nvSpPr>
        <p:spPr/>
        <p:txBody>
          <a:bodyPr/>
          <a:lstStyle/>
          <a:p>
            <a:fld id="{1608FF17-83F6-4320-ABB9-493BD2F5E45E}" type="slidenum">
              <a:rPr lang="en-GB" smtClean="0"/>
              <a:pPr/>
              <a:t>6</a:t>
            </a:fld>
            <a:endParaRPr lang="en-GB" dirty="0"/>
          </a:p>
        </p:txBody>
      </p:sp>
      <p:sp>
        <p:nvSpPr>
          <p:cNvPr id="2" name="Content Placeholder 1">
            <a:extLst>
              <a:ext uri="{FF2B5EF4-FFF2-40B4-BE49-F238E27FC236}">
                <a16:creationId xmlns:a16="http://schemas.microsoft.com/office/drawing/2014/main" id="{187ABF78-6D18-41EE-9F29-5571F79AE7F8}"/>
              </a:ext>
            </a:extLst>
          </p:cNvPr>
          <p:cNvSpPr>
            <a:spLocks noGrp="1"/>
          </p:cNvSpPr>
          <p:nvPr>
            <p:ph idx="1"/>
          </p:nvPr>
        </p:nvSpPr>
        <p:spPr/>
        <p:txBody>
          <a:bodyPr/>
          <a:lstStyle/>
          <a:p>
            <a:r>
              <a:rPr lang="en-GB" dirty="0"/>
              <a:t>Activity </a:t>
            </a:r>
          </a:p>
          <a:p>
            <a:pPr marL="342900" indent="-342900">
              <a:buFont typeface="Arial" panose="020B0604020202020204" pitchFamily="34" charset="0"/>
              <a:buChar char="•"/>
            </a:pPr>
            <a:r>
              <a:rPr lang="en-GB" dirty="0"/>
              <a:t>Look in the envelopes on your table</a:t>
            </a:r>
          </a:p>
          <a:p>
            <a:pPr marL="342900" indent="-342900">
              <a:buFont typeface="Arial" panose="020B0604020202020204" pitchFamily="34" charset="0"/>
              <a:buChar char="•"/>
            </a:pPr>
            <a:r>
              <a:rPr lang="en-GB" dirty="0"/>
              <a:t>In groups discuss what the questions are assessing and classify them as lower, medium or higher order</a:t>
            </a:r>
          </a:p>
        </p:txBody>
      </p:sp>
    </p:spTree>
    <p:extLst>
      <p:ext uri="{BB962C8B-B14F-4D97-AF65-F5344CB8AC3E}">
        <p14:creationId xmlns:p14="http://schemas.microsoft.com/office/powerpoint/2010/main" val="291101156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10C2BE7D-B7E1-4313-B1CF-1384E03F7E06}"/>
              </a:ext>
            </a:extLst>
          </p:cNvPr>
          <p:cNvSpPr>
            <a:spLocks noGrp="1"/>
          </p:cNvSpPr>
          <p:nvPr>
            <p:ph type="title"/>
          </p:nvPr>
        </p:nvSpPr>
        <p:spPr/>
        <p:txBody>
          <a:bodyPr>
            <a:normAutofit/>
          </a:bodyPr>
          <a:lstStyle/>
          <a:p>
            <a:r>
              <a:rPr lang="en-GB" dirty="0"/>
              <a:t>Writing competence based questions</a:t>
            </a:r>
          </a:p>
        </p:txBody>
      </p:sp>
      <p:sp>
        <p:nvSpPr>
          <p:cNvPr id="4" name="Content Placeholder 3">
            <a:extLst>
              <a:ext uri="{FF2B5EF4-FFF2-40B4-BE49-F238E27FC236}">
                <a16:creationId xmlns:a16="http://schemas.microsoft.com/office/drawing/2014/main" id="{BF0A191D-48A9-4D58-A34D-D9973A46CB8A}"/>
              </a:ext>
            </a:extLst>
          </p:cNvPr>
          <p:cNvSpPr>
            <a:spLocks noGrp="1"/>
          </p:cNvSpPr>
          <p:nvPr>
            <p:ph idx="1"/>
          </p:nvPr>
        </p:nvSpPr>
        <p:spPr>
          <a:xfrm>
            <a:off x="468000" y="1466689"/>
            <a:ext cx="8138976" cy="4923311"/>
          </a:xfrm>
        </p:spPr>
        <p:txBody>
          <a:bodyPr>
            <a:normAutofit/>
          </a:bodyPr>
          <a:lstStyle/>
          <a:p>
            <a:pPr lvl="2"/>
            <a:endParaRPr lang="en-GB" dirty="0"/>
          </a:p>
          <a:p>
            <a:pPr lvl="2"/>
            <a:endParaRPr lang="en-GB" dirty="0"/>
          </a:p>
          <a:p>
            <a:pPr lvl="2"/>
            <a:endParaRPr lang="en-GB" dirty="0"/>
          </a:p>
          <a:p>
            <a:pPr marL="0" lvl="2" indent="0">
              <a:buNone/>
            </a:pPr>
            <a:endParaRPr lang="en-GB" dirty="0"/>
          </a:p>
        </p:txBody>
      </p:sp>
      <p:sp>
        <p:nvSpPr>
          <p:cNvPr id="9" name="Footer Placeholder 8">
            <a:extLst>
              <a:ext uri="{FF2B5EF4-FFF2-40B4-BE49-F238E27FC236}">
                <a16:creationId xmlns:a16="http://schemas.microsoft.com/office/drawing/2014/main" id="{E40A0B66-FCF7-43E3-879B-A5CE8F81F5F3}"/>
              </a:ext>
            </a:extLst>
          </p:cNvPr>
          <p:cNvSpPr>
            <a:spLocks noGrp="1"/>
          </p:cNvSpPr>
          <p:nvPr>
            <p:ph type="ftr" sz="quarter" idx="3"/>
          </p:nvPr>
        </p:nvSpPr>
        <p:spPr/>
        <p:txBody>
          <a:bodyPr/>
          <a:lstStyle/>
          <a:p>
            <a:r>
              <a:rPr lang="en-GB"/>
              <a:t>Restricted</a:t>
            </a:r>
            <a:endParaRPr lang="en-GB" dirty="0"/>
          </a:p>
        </p:txBody>
      </p:sp>
      <p:sp>
        <p:nvSpPr>
          <p:cNvPr id="10" name="Slide Number Placeholder 9">
            <a:extLst>
              <a:ext uri="{FF2B5EF4-FFF2-40B4-BE49-F238E27FC236}">
                <a16:creationId xmlns:a16="http://schemas.microsoft.com/office/drawing/2014/main" id="{FFCEBAA8-D4B8-404D-8352-77AFEB100500}"/>
              </a:ext>
            </a:extLst>
          </p:cNvPr>
          <p:cNvSpPr>
            <a:spLocks noGrp="1"/>
          </p:cNvSpPr>
          <p:nvPr>
            <p:ph type="sldNum" sz="quarter" idx="4"/>
          </p:nvPr>
        </p:nvSpPr>
        <p:spPr/>
        <p:txBody>
          <a:bodyPr/>
          <a:lstStyle/>
          <a:p>
            <a:fld id="{1608FF17-83F6-4320-ABB9-493BD2F5E45E}" type="slidenum">
              <a:rPr lang="en-GB" smtClean="0"/>
              <a:pPr/>
              <a:t>7</a:t>
            </a:fld>
            <a:endParaRPr lang="en-GB" dirty="0"/>
          </a:p>
        </p:txBody>
      </p:sp>
      <p:sp>
        <p:nvSpPr>
          <p:cNvPr id="2" name="Rectangle 1">
            <a:extLst>
              <a:ext uri="{FF2B5EF4-FFF2-40B4-BE49-F238E27FC236}">
                <a16:creationId xmlns:a16="http://schemas.microsoft.com/office/drawing/2014/main" id="{9A798C6B-D6B8-4F1B-B86C-FB9BD7BE25E2}"/>
              </a:ext>
            </a:extLst>
          </p:cNvPr>
          <p:cNvSpPr/>
          <p:nvPr/>
        </p:nvSpPr>
        <p:spPr>
          <a:xfrm>
            <a:off x="537024" y="1637731"/>
            <a:ext cx="7815406" cy="5105372"/>
          </a:xfrm>
          <a:prstGeom prst="rect">
            <a:avLst/>
          </a:prstGeom>
        </p:spPr>
        <p:txBody>
          <a:bodyPr wrap="square">
            <a:spAutoFit/>
          </a:bodyPr>
          <a:lstStyle/>
          <a:p>
            <a:pPr marL="285750" indent="-285750">
              <a:lnSpc>
                <a:spcPct val="115000"/>
              </a:lnSpc>
              <a:spcAft>
                <a:spcPts val="1000"/>
              </a:spcAft>
              <a:buFont typeface="Arial" panose="020B0604020202020204" pitchFamily="34" charset="0"/>
              <a:buChar char="•"/>
            </a:pPr>
            <a:r>
              <a:rPr lang="en-US" dirty="0">
                <a:ea typeface="Calibri" panose="020F0502020204030204" pitchFamily="34" charset="0"/>
                <a:cs typeface="Calibri" panose="020F0502020204030204" pitchFamily="34" charset="0"/>
              </a:rPr>
              <a:t>Label the parts of flower.</a:t>
            </a:r>
            <a:endParaRPr lang="en-GB" dirty="0">
              <a:ea typeface="Calibri" panose="020F0502020204030204" pitchFamily="34" charset="0"/>
              <a:cs typeface="Times New Roman" panose="02020603050405020304" pitchFamily="18" charset="0"/>
            </a:endParaRPr>
          </a:p>
          <a:p>
            <a:pPr marL="285750" indent="-285750">
              <a:lnSpc>
                <a:spcPct val="115000"/>
              </a:lnSpc>
              <a:spcAft>
                <a:spcPts val="1000"/>
              </a:spcAft>
              <a:buFont typeface="Arial" panose="020B0604020202020204" pitchFamily="34" charset="0"/>
              <a:buChar char="•"/>
            </a:pPr>
            <a:r>
              <a:rPr lang="en-US" dirty="0">
                <a:ea typeface="Calibri" panose="020F0502020204030204" pitchFamily="34" charset="0"/>
                <a:cs typeface="Calibri" panose="020F0502020204030204" pitchFamily="34" charset="0"/>
              </a:rPr>
              <a:t>Design an experiment to demonstrate that sunlight is essential for photosynthesis.</a:t>
            </a:r>
          </a:p>
          <a:p>
            <a:pPr marL="285750" indent="-285750">
              <a:buFont typeface="Arial" panose="020B0604020202020204" pitchFamily="34" charset="0"/>
              <a:buChar char="•"/>
            </a:pPr>
            <a:r>
              <a:rPr lang="en-US" dirty="0"/>
              <a:t>Which do you think is the biggest problem facing Rwanda today?  Give examples of how it could be solved.</a:t>
            </a:r>
          </a:p>
          <a:p>
            <a:pPr marL="285750" indent="-285750">
              <a:buFont typeface="Arial" panose="020B0604020202020204" pitchFamily="34" charset="0"/>
              <a:buChar char="•"/>
            </a:pPr>
            <a:endParaRPr lang="en-GB" dirty="0"/>
          </a:p>
          <a:p>
            <a:pPr marL="285750" indent="-285750">
              <a:buFont typeface="Arial" panose="020B0604020202020204" pitchFamily="34" charset="0"/>
              <a:buChar char="•"/>
            </a:pPr>
            <a:r>
              <a:rPr lang="en-US" dirty="0" err="1"/>
              <a:t>Analyse</a:t>
            </a:r>
            <a:r>
              <a:rPr lang="en-US" dirty="0"/>
              <a:t> the main challenges facing Rwanda today. Evaluate the pros and cons of different possible solutions.</a:t>
            </a:r>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r>
              <a:rPr lang="en-US" dirty="0"/>
              <a:t>How does climate in Rwanda vary according to location?</a:t>
            </a:r>
          </a:p>
          <a:p>
            <a:pPr marL="285750" indent="-285750">
              <a:buFont typeface="Arial" panose="020B0604020202020204" pitchFamily="34" charset="0"/>
              <a:buChar char="•"/>
            </a:pPr>
            <a:endParaRPr lang="en-GB" dirty="0"/>
          </a:p>
          <a:p>
            <a:pPr marL="285750" indent="-285750">
              <a:buFont typeface="Arial" panose="020B0604020202020204" pitchFamily="34" charset="0"/>
              <a:buChar char="•"/>
            </a:pPr>
            <a:r>
              <a:rPr lang="en-US" dirty="0"/>
              <a:t>Explain why the climate in Rwanda varies according to location?</a:t>
            </a:r>
          </a:p>
          <a:p>
            <a:pPr marL="285750" indent="-285750">
              <a:buFont typeface="Arial" panose="020B0604020202020204" pitchFamily="34" charset="0"/>
              <a:buChar char="•"/>
            </a:pPr>
            <a:endParaRPr lang="en-GB" dirty="0"/>
          </a:p>
          <a:p>
            <a:pPr marL="285750" indent="-285750">
              <a:buFont typeface="Arial" panose="020B0604020202020204" pitchFamily="34" charset="0"/>
              <a:buChar char="•"/>
            </a:pPr>
            <a:r>
              <a:rPr lang="en-US" dirty="0"/>
              <a:t>Interpret the figures in the table to show which factor had the biggest impact on the speed of reaction. </a:t>
            </a:r>
            <a:endParaRPr lang="en-GB" dirty="0"/>
          </a:p>
          <a:p>
            <a:pPr marL="285750" indent="-285750">
              <a:buFont typeface="Arial" panose="020B0604020202020204" pitchFamily="34" charset="0"/>
              <a:buChar char="•"/>
            </a:pPr>
            <a:endParaRPr lang="en-GB" dirty="0"/>
          </a:p>
          <a:p>
            <a:pPr marL="285750" indent="-285750">
              <a:lnSpc>
                <a:spcPct val="115000"/>
              </a:lnSpc>
              <a:spcAft>
                <a:spcPts val="1000"/>
              </a:spcAft>
              <a:buFont typeface="Arial" panose="020B0604020202020204" pitchFamily="34" charset="0"/>
              <a:buChar char="•"/>
            </a:pPr>
            <a:endParaRPr lang="en-GB" sz="12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679650180"/>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F7879992-3F41-4B46-BA25-E7177D817D8A}"/>
              </a:ext>
            </a:extLst>
          </p:cNvPr>
          <p:cNvSpPr>
            <a:spLocks noGrp="1"/>
          </p:cNvSpPr>
          <p:nvPr>
            <p:ph type="body" sz="quarter" idx="10"/>
          </p:nvPr>
        </p:nvSpPr>
        <p:spPr/>
        <p:txBody>
          <a:bodyPr/>
          <a:lstStyle/>
          <a:p>
            <a:r>
              <a:rPr lang="en-GB"/>
              <a:t>Evidence for excellence </a:t>
            </a:r>
          </a:p>
          <a:p>
            <a:r>
              <a:rPr lang="en-GB"/>
              <a:t>in education</a:t>
            </a:r>
            <a:endParaRPr lang="en-GB" dirty="0"/>
          </a:p>
        </p:txBody>
      </p:sp>
      <p:sp>
        <p:nvSpPr>
          <p:cNvPr id="3" name="Text Placeholder 2">
            <a:extLst>
              <a:ext uri="{FF2B5EF4-FFF2-40B4-BE49-F238E27FC236}">
                <a16:creationId xmlns:a16="http://schemas.microsoft.com/office/drawing/2014/main" id="{025718DA-E511-49D0-BF8F-901B935FD0CF}"/>
              </a:ext>
            </a:extLst>
          </p:cNvPr>
          <p:cNvSpPr>
            <a:spLocks noGrp="1"/>
          </p:cNvSpPr>
          <p:nvPr>
            <p:ph type="body" sz="quarter" idx="11"/>
          </p:nvPr>
        </p:nvSpPr>
        <p:spPr>
          <a:xfrm>
            <a:off x="4324348" y="4004292"/>
            <a:ext cx="4536000" cy="1642529"/>
          </a:xfrm>
        </p:spPr>
        <p:txBody>
          <a:bodyPr/>
          <a:lstStyle/>
          <a:p>
            <a:r>
              <a:rPr lang="en-GB" dirty="0"/>
              <a:t>© </a:t>
            </a:r>
            <a:r>
              <a:rPr lang="en-GB" b="1" dirty="0"/>
              <a:t>National Foundation for Educational Research 2018</a:t>
            </a:r>
          </a:p>
          <a:p>
            <a:r>
              <a:rPr lang="en-GB" dirty="0"/>
              <a:t>All rights reserved. No part of this document may be reproduced or transmitted </a:t>
            </a:r>
            <a:br>
              <a:rPr lang="en-GB" dirty="0"/>
            </a:br>
            <a:r>
              <a:rPr lang="en-GB" dirty="0"/>
              <a:t>in any form or by any means, electronic, mechanical, photocopying, or otherwise, without prior written permission of NFER.</a:t>
            </a:r>
          </a:p>
          <a:p>
            <a:r>
              <a:rPr lang="en-GB" dirty="0"/>
              <a:t>The Mere, Upton Park, Slough, Berks SL1 2DQ </a:t>
            </a:r>
            <a:br>
              <a:rPr lang="en-GB" dirty="0"/>
            </a:br>
            <a:r>
              <a:rPr lang="en-GB" b="1" dirty="0"/>
              <a:t>T: </a:t>
            </a:r>
            <a:r>
              <a:rPr lang="en-GB" dirty="0"/>
              <a:t>+44 (0)1753 574123 •</a:t>
            </a:r>
            <a:r>
              <a:rPr lang="en-GB" b="1" dirty="0"/>
              <a:t> F: </a:t>
            </a:r>
            <a:r>
              <a:rPr lang="en-GB" dirty="0"/>
              <a:t>+44 (0)1753 691632 • enquiries@nfer.ac.uk</a:t>
            </a:r>
          </a:p>
          <a:p>
            <a:pPr lvl="1"/>
            <a:r>
              <a:rPr lang="en-GB" b="1" dirty="0"/>
              <a:t>www.nfer.ac.uk</a:t>
            </a:r>
          </a:p>
          <a:p>
            <a:endParaRPr lang="en-GB" dirty="0"/>
          </a:p>
        </p:txBody>
      </p:sp>
    </p:spTree>
    <p:extLst>
      <p:ext uri="{BB962C8B-B14F-4D97-AF65-F5344CB8AC3E}">
        <p14:creationId xmlns:p14="http://schemas.microsoft.com/office/powerpoint/2010/main" val="2278346685"/>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NFER Theme Colours">
      <a:dk1>
        <a:sysClr val="windowText" lastClr="000000"/>
      </a:dk1>
      <a:lt1>
        <a:sysClr val="window" lastClr="FFFFFF"/>
      </a:lt1>
      <a:dk2>
        <a:srgbClr val="3C3C3B"/>
      </a:dk2>
      <a:lt2>
        <a:srgbClr val="CACBCC"/>
      </a:lt2>
      <a:accent1>
        <a:srgbClr val="95569E"/>
      </a:accent1>
      <a:accent2>
        <a:srgbClr val="3EAD5C"/>
      </a:accent2>
      <a:accent3>
        <a:srgbClr val="00AACA"/>
      </a:accent3>
      <a:accent4>
        <a:srgbClr val="E9425C"/>
      </a:accent4>
      <a:accent5>
        <a:srgbClr val="F3953F"/>
      </a:accent5>
      <a:accent6>
        <a:srgbClr val="C3D32B"/>
      </a:accent6>
      <a:hlink>
        <a:srgbClr val="000000"/>
      </a:hlink>
      <a:folHlink>
        <a:srgbClr val="A7A8AA"/>
      </a:folHlink>
    </a:clrScheme>
    <a:fontScheme name="NFER Theme Fonts">
      <a:majorFont>
        <a:latin typeface="Arial"/>
        <a:ea typeface=""/>
        <a:cs typeface=""/>
      </a:majorFont>
      <a:minorFont>
        <a:latin typeface="Arial"/>
        <a:ea typeface=""/>
        <a:cs typeface=""/>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accent2"/>
        </a:solidFill>
        <a:ln>
          <a:solidFill>
            <a:schemeClr val="accent2"/>
          </a:solid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thm15="http://schemas.microsoft.com/office/thememl/2012/main" name="NFER_Presentation_International [Read-Only]" id="{8C5E3391-1C63-4C2E-B777-6385684C928B}" vid="{DA28824A-306E-4106-B1E5-20BD0728E616}"/>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917BE4B911F9AE41BA0FC601C30FA8FA" ma:contentTypeVersion="1" ma:contentTypeDescription="Create a new document." ma:contentTypeScope="" ma:versionID="8b0d123980221e2bb94440191b98bbeb">
  <xsd:schema xmlns:xsd="http://www.w3.org/2001/XMLSchema" xmlns:xs="http://www.w3.org/2001/XMLSchema" xmlns:p="http://schemas.microsoft.com/office/2006/metadata/properties" xmlns:ns2="ec1b7740-8e62-4669-8af8-11b17589a693" targetNamespace="http://schemas.microsoft.com/office/2006/metadata/properties" ma:root="true" ma:fieldsID="f7ab8c3bb70e15c5593068901e7284cc" ns2:_="">
    <xsd:import namespace="ec1b7740-8e62-4669-8af8-11b17589a693"/>
    <xsd:element name="properties">
      <xsd:complexType>
        <xsd:sequence>
          <xsd:element name="documentManagement">
            <xsd:complexType>
              <xsd:all>
                <xsd:element ref="ns2:SharedWithUser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c1b7740-8e62-4669-8af8-11b17589a693" elementFormDefault="qualified">
    <xsd:import namespace="http://schemas.microsoft.com/office/2006/documentManagement/types"/>
    <xsd:import namespace="http://schemas.microsoft.com/office/infopath/2007/PartnerControls"/>
    <xsd:element name="SharedWithUsers" ma:index="8"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495D9E61-4670-412F-A590-EFC59476AD1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ec1b7740-8e62-4669-8af8-11b17589a693"/>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EDF75B34-8DB1-4761-B1E0-582792607AF1}">
  <ds:schemaRefs>
    <ds:schemaRef ds:uri="http://purl.org/dc/elements/1.1/"/>
    <ds:schemaRef ds:uri="http://schemas.microsoft.com/office/2006/metadata/properties"/>
    <ds:schemaRef ds:uri="http://purl.org/dc/terms/"/>
    <ds:schemaRef ds:uri="http://schemas.openxmlformats.org/package/2006/metadata/core-properties"/>
    <ds:schemaRef ds:uri="http://schemas.microsoft.com/office/2006/documentManagement/types"/>
    <ds:schemaRef ds:uri="http://schemas.microsoft.com/office/infopath/2007/PartnerControls"/>
    <ds:schemaRef ds:uri="ec1b7740-8e62-4669-8af8-11b17589a693"/>
    <ds:schemaRef ds:uri="http://www.w3.org/XML/1998/namespace"/>
    <ds:schemaRef ds:uri="http://purl.org/dc/dcmitype/"/>
  </ds:schemaRefs>
</ds:datastoreItem>
</file>

<file path=customXml/itemProps3.xml><?xml version="1.0" encoding="utf-8"?>
<ds:datastoreItem xmlns:ds="http://schemas.openxmlformats.org/officeDocument/2006/customXml" ds:itemID="{D0033076-9427-45BB-87DA-460EB383A914}">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NFER_Presentation_International (1)</Template>
  <TotalTime>548</TotalTime>
  <Words>1426</Words>
  <Application>Microsoft Office PowerPoint</Application>
  <PresentationFormat>On-screen Show (4:3)</PresentationFormat>
  <Paragraphs>146</Paragraphs>
  <Slides>8</Slides>
  <Notes>7</Notes>
  <HiddenSlides>1</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8</vt:i4>
      </vt:variant>
    </vt:vector>
  </HeadingPairs>
  <TitlesOfParts>
    <vt:vector size="12" baseType="lpstr">
      <vt:lpstr>Arial</vt:lpstr>
      <vt:lpstr>Calibri</vt:lpstr>
      <vt:lpstr>Times New Roman</vt:lpstr>
      <vt:lpstr>Office Theme</vt:lpstr>
      <vt:lpstr>Writing competence based questions</vt:lpstr>
      <vt:lpstr>Writing competence based questions</vt:lpstr>
      <vt:lpstr>Writing competence based questions</vt:lpstr>
      <vt:lpstr>Writing competence based questions</vt:lpstr>
      <vt:lpstr>Writing competence based questions</vt:lpstr>
      <vt:lpstr>Writing competence based questions</vt:lpstr>
      <vt:lpstr>Writing competence based questions</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Heading over one  or two lines</dc:title>
  <dc:creator>Simcock, David</dc:creator>
  <cp:lastModifiedBy>Simcock, David</cp:lastModifiedBy>
  <cp:revision>46</cp:revision>
  <dcterms:created xsi:type="dcterms:W3CDTF">2019-02-13T10:26:49Z</dcterms:created>
  <dcterms:modified xsi:type="dcterms:W3CDTF">2019-04-28T14:10:25Z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0x010100917BE4B911F9AE41BA0FC601C30FA8FA</vt:lpwstr>
  </property>
  <property fmtid="{D5CDD505-2E9C-101B-9397-08002B2CF9AE}" pid="3" name="Order">
    <vt:r8>45900</vt:r8>
  </property>
  <property fmtid="{D5CDD505-2E9C-101B-9397-08002B2CF9AE}" pid="4" name="xd_ProgID">
    <vt:lpwstr/>
  </property>
  <property fmtid="{D5CDD505-2E9C-101B-9397-08002B2CF9AE}" pid="5" name="_SharedFileIndex">
    <vt:lpwstr/>
  </property>
  <property fmtid="{D5CDD505-2E9C-101B-9397-08002B2CF9AE}" pid="6" name="_SourceUrl">
    <vt:lpwstr/>
  </property>
  <property fmtid="{D5CDD505-2E9C-101B-9397-08002B2CF9AE}" pid="7" name="TemplateUrl">
    <vt:lpwstr/>
  </property>
</Properties>
</file>