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368" autoAdjust="0"/>
    <p:restoredTop sz="94660"/>
  </p:normalViewPr>
  <p:slideViewPr>
    <p:cSldViewPr snapToGrid="0">
      <p:cViewPr>
        <p:scale>
          <a:sx n="130" d="100"/>
          <a:sy n="130" d="100"/>
        </p:scale>
        <p:origin x="-1230" y="-16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A47F9-931C-4FF9-BDA5-EDEE0A935F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324F20-65DD-47CD-ADE3-FD16B45F7B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0DD9A8-7337-4760-A125-8255445CB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7149-B978-4E05-BA52-4713A8D1BB3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6DD6B-9FA6-470D-9C21-31837490A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447F0-5C0C-467B-A8AE-5E1923107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8C5A-56E5-4123-9E37-F9CE8641F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879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F95C-F550-4D4C-80AF-3E43B43C3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DAEB2B-64FC-4B12-90B5-4953BC8932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8337D9-5DFA-4470-8C51-68967311E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7149-B978-4E05-BA52-4713A8D1BB3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9BDCA7-D47D-4694-8AA4-922F7E5C9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D58A36-16BB-4153-926B-18772B9E8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8C5A-56E5-4123-9E37-F9CE8641F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8570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C9A86D4-2DAA-4FB0-A167-4D3C4CB6D9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34DED2-0B67-4398-B8DC-B9A9260730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900AD7-EA23-49D1-8DA1-63E01DA70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7149-B978-4E05-BA52-4713A8D1BB3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017C-4836-4663-8467-90CA3E43B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53A33-5FA0-4A22-A7DB-BB93EFF18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8C5A-56E5-4123-9E37-F9CE8641F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9940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3BB76-9B73-43B7-B523-77646C7BF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35EDEE-66AA-4C22-AFA6-826DF100C6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42C1F6-CE76-4176-8021-DA0C9593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7149-B978-4E05-BA52-4713A8D1BB3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F6F548-A62B-4087-96DB-91D719DBC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04773C-84A8-41AB-97A9-E0B9DA769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8C5A-56E5-4123-9E37-F9CE8641F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2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1D60B-6139-4608-9675-36C420A429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092866-E7F0-4F0D-BC3A-4BB7D9ADE5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E8470-A962-4DAE-8F3C-37B3A9684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7149-B978-4E05-BA52-4713A8D1BB3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7A69F-2530-4883-85D2-5A4824045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93BD26-CC26-4B94-8954-92B055FB1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8C5A-56E5-4123-9E37-F9CE8641F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262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1D660-D5A2-4D3B-801F-F6FF66001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8FF7C-DD06-44AD-843A-3D44A36881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56E4FD-B7A3-4E68-93C1-38D5648921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2357EB-CBDE-4CBB-81D0-9E999BAB71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7149-B978-4E05-BA52-4713A8D1BB3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E74FF8-908D-4684-8ADF-DB4B90007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236CF1-784C-4315-A3A0-0E4894E3D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8C5A-56E5-4123-9E37-F9CE8641F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6483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D247-18DA-4D92-9CF3-ECE08253A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50C874-7B71-4622-9898-E068BC3769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36E52C-0FFB-46DD-8B03-9FD813C5B3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4C36D7-9963-4B5B-B9D0-78FE22E15A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68BAD6-38E4-487D-A6AB-E1868C5D33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32D6B8-CD6E-4EEF-88C0-BEB5403C7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7149-B978-4E05-BA52-4713A8D1BB3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074F18-7A51-437F-8268-1D22451B3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2897D5-98A9-494B-AE99-E54FF93A8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8C5A-56E5-4123-9E37-F9CE8641F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75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18718-5DDA-4495-B1B4-E1C914699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23CA46-795B-4DE7-9A8A-C9EAC9EAC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7149-B978-4E05-BA52-4713A8D1BB3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916341-F4D3-4978-8F67-25EE774C4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72A31B-6666-47FD-A2FF-3FBC26B87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8C5A-56E5-4123-9E37-F9CE8641F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550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CB34BA-DDF2-4A06-A01C-94C4153F9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7149-B978-4E05-BA52-4713A8D1BB3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4043B2-E7EB-45F4-BA8D-252AFD55E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6E48A7-8C7C-40F0-9A8F-C06AEE574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8C5A-56E5-4123-9E37-F9CE8641F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094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32ED3-4665-4651-BC5A-BA15EB619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17CFD9-206B-44AE-8FFF-691B8B264B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E468D0-0CE3-44E0-957D-5617F6A0EF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C36C68-F36E-453B-B406-281F42766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7149-B978-4E05-BA52-4713A8D1BB3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C83D5-B34F-4912-9AE5-3334896C4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0784F3-0192-4987-9D9C-17A977302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8C5A-56E5-4123-9E37-F9CE8641F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4648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3B412-7CA1-4723-85B0-200EB9D645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E49D0B-FCCD-46CA-A3CF-601E14FBC0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B2181E-2ECA-4ADF-991A-766F06F94B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A6D2CF-1D9D-4E4D-AF3D-9A13F7007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7149-B978-4E05-BA52-4713A8D1BB3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FDD770-BE53-47F2-9CFB-AE77856D6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C9D63D-69B2-41EB-A8A7-A48612129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CB8C5A-56E5-4123-9E37-F9CE8641F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020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44218F-9CF1-4ADF-9B50-3775045D4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7DBD5-C356-46EE-95B3-5F19F48120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72DEB-DEF4-4DDC-95D2-EEE909CE1C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27149-B978-4E05-BA52-4713A8D1BB3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473DC-021E-4048-A9E1-63F725DEC0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23B613-A39C-4372-AC6E-CF85274B23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CB8C5A-56E5-4123-9E37-F9CE8641FA2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545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A5FF1CD-F9B5-426C-B2A7-FC2A692904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8462" y="334717"/>
            <a:ext cx="8975076" cy="6188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903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Family Wriberg</dc:creator>
  <cp:lastModifiedBy>Family Wriberg</cp:lastModifiedBy>
  <cp:revision>2</cp:revision>
  <dcterms:created xsi:type="dcterms:W3CDTF">2019-02-28T05:46:43Z</dcterms:created>
  <dcterms:modified xsi:type="dcterms:W3CDTF">2019-02-28T09:07:24Z</dcterms:modified>
</cp:coreProperties>
</file>