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9" r:id="rId1"/>
  </p:sldMasterIdLst>
  <p:sldIdLst>
    <p:sldId id="256" r:id="rId2"/>
    <p:sldId id="262" r:id="rId3"/>
    <p:sldId id="263" r:id="rId4"/>
    <p:sldId id="264" r:id="rId5"/>
    <p:sldId id="266" r:id="rId6"/>
    <p:sldId id="257" r:id="rId7"/>
    <p:sldId id="267" r:id="rId8"/>
    <p:sldId id="259" r:id="rId9"/>
    <p:sldId id="258"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70" d="100"/>
          <a:sy n="70" d="100"/>
        </p:scale>
        <p:origin x="738" y="5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smtClean="0"/>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281143500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4615207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8467218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3306441479"/>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30899461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smtClean="0"/>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332504620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96201634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122712016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3841530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8065449E-191C-4196-9035-B73D7BA651A9}" type="datetimeFigureOut">
              <a:rPr lang="en-US" smtClean="0"/>
              <a:t>12/15/2017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346262465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8065449E-191C-4196-9035-B73D7BA651A9}" type="datetimeFigureOut">
              <a:rPr lang="en-US" smtClean="0"/>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393540903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8065449E-191C-4196-9035-B73D7BA651A9}" type="datetimeFigureOut">
              <a:rPr lang="en-US" smtClean="0"/>
              <a:t>12/15/2017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406030343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8065449E-191C-4196-9035-B73D7BA651A9}" type="datetimeFigureOut">
              <a:rPr lang="en-US" smtClean="0"/>
              <a:t>12/15/2017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208025337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065449E-191C-4196-9035-B73D7BA651A9}" type="datetimeFigureOut">
              <a:rPr lang="en-US" smtClean="0"/>
              <a:t>12/15/2017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26897281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smtClean="0"/>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8065449E-191C-4196-9035-B73D7BA651A9}" type="datetimeFigureOut">
              <a:rPr lang="en-US" smtClean="0"/>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8280017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8065449E-191C-4196-9035-B73D7BA651A9}" type="datetimeFigureOut">
              <a:rPr lang="en-US" smtClean="0"/>
              <a:t>12/15/2017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4F15AC7-B0E9-45E9-8BAF-D3BF85AD1ABD}" type="slidenum">
              <a:rPr lang="en-US" smtClean="0"/>
              <a:t>‹#›</a:t>
            </a:fld>
            <a:endParaRPr lang="en-US"/>
          </a:p>
        </p:txBody>
      </p:sp>
    </p:spTree>
    <p:extLst>
      <p:ext uri="{BB962C8B-B14F-4D97-AF65-F5344CB8AC3E}">
        <p14:creationId xmlns:p14="http://schemas.microsoft.com/office/powerpoint/2010/main" val="342039452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8065449E-191C-4196-9035-B73D7BA651A9}" type="datetimeFigureOut">
              <a:rPr lang="en-US" smtClean="0"/>
              <a:t>12/15/2017</a:t>
            </a:fld>
            <a:endParaRPr lang="en-US"/>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54F15AC7-B0E9-45E9-8BAF-D3BF85AD1ABD}" type="slidenum">
              <a:rPr lang="en-US" smtClean="0"/>
              <a:t>‹#›</a:t>
            </a:fld>
            <a:endParaRPr lang="en-US"/>
          </a:p>
        </p:txBody>
      </p:sp>
    </p:spTree>
    <p:extLst>
      <p:ext uri="{BB962C8B-B14F-4D97-AF65-F5344CB8AC3E}">
        <p14:creationId xmlns:p14="http://schemas.microsoft.com/office/powerpoint/2010/main" val="1058118751"/>
      </p:ext>
    </p:extLst>
  </p:cSld>
  <p:clrMap bg1="lt1" tx1="dk1" bg2="lt2" tx2="dk2" accent1="accent1" accent2="accent2" accent3="accent3" accent4="accent4" accent5="accent5" accent6="accent6" hlink="hlink" folHlink="folHlink"/>
  <p:sldLayoutIdLst>
    <p:sldLayoutId id="2147483690" r:id="rId1"/>
    <p:sldLayoutId id="2147483691" r:id="rId2"/>
    <p:sldLayoutId id="2147483692" r:id="rId3"/>
    <p:sldLayoutId id="2147483693" r:id="rId4"/>
    <p:sldLayoutId id="2147483694" r:id="rId5"/>
    <p:sldLayoutId id="2147483695" r:id="rId6"/>
    <p:sldLayoutId id="2147483696" r:id="rId7"/>
    <p:sldLayoutId id="2147483697" r:id="rId8"/>
    <p:sldLayoutId id="2147483698" r:id="rId9"/>
    <p:sldLayoutId id="2147483699" r:id="rId10"/>
    <p:sldLayoutId id="2147483700" r:id="rId11"/>
    <p:sldLayoutId id="2147483701" r:id="rId12"/>
    <p:sldLayoutId id="2147483702" r:id="rId13"/>
    <p:sldLayoutId id="2147483703" r:id="rId14"/>
    <p:sldLayoutId id="2147483704" r:id="rId15"/>
    <p:sldLayoutId id="2147483705"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https://encrypted-tbn0.gstatic.com/images?q=tbn:ANd9GcSRoSh_1dEpoMnDbklN3IZtPSmzJ-SACEnXpuuHswURqqWXocPO" TargetMode="External"/><Relationship Id="rId2" Type="http://schemas.openxmlformats.org/officeDocument/2006/relationships/image" Target="../media/image4.jpeg"/><Relationship Id="rId1" Type="http://schemas.openxmlformats.org/officeDocument/2006/relationships/slideLayout" Target="../slideLayouts/slideLayout1.xml"/><Relationship Id="rId4" Type="http://schemas.openxmlformats.org/officeDocument/2006/relationships/image" Target="../media/image5.pn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US" dirty="0" smtClean="0"/>
              <a:t>Definition and example component of computer </a:t>
            </a:r>
            <a:br>
              <a:rPr lang="en-US" dirty="0" smtClean="0"/>
            </a:br>
            <a:r>
              <a:rPr lang="en-US" dirty="0" smtClean="0"/>
              <a:t>hardware</a:t>
            </a:r>
            <a:br>
              <a:rPr lang="en-US" dirty="0" smtClean="0"/>
            </a:br>
            <a:endParaRPr lang="en-US" dirty="0"/>
          </a:p>
        </p:txBody>
      </p:sp>
      <p:sp>
        <p:nvSpPr>
          <p:cNvPr id="3" name="Subtitle 2"/>
          <p:cNvSpPr>
            <a:spLocks noGrp="1"/>
          </p:cNvSpPr>
          <p:nvPr>
            <p:ph type="subTitle" idx="1"/>
          </p:nvPr>
        </p:nvSpPr>
        <p:spPr/>
        <p:txBody>
          <a:bodyPr>
            <a:normAutofit fontScale="92500" lnSpcReduction="10000"/>
          </a:bodyPr>
          <a:lstStyle/>
          <a:p>
            <a:r>
              <a:rPr lang="en-US" dirty="0"/>
              <a:t>Computer hardware is the collection of physical components that constitute a computer system. Computer hardware is the physical parts or components of a computer, such as monitor, keyboard, computer data storage, graphic card, sound card, motherboard, and so on, all of which are tangible objects</a:t>
            </a:r>
          </a:p>
        </p:txBody>
      </p:sp>
    </p:spTree>
    <p:extLst>
      <p:ext uri="{BB962C8B-B14F-4D97-AF65-F5344CB8AC3E}">
        <p14:creationId xmlns:p14="http://schemas.microsoft.com/office/powerpoint/2010/main" val="2766796418"/>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Monitor :</a:t>
            </a:r>
            <a:r>
              <a:rPr lang="en-US" dirty="0"/>
              <a:t>is a device used to display data. It has loudspeakers and tuners</a:t>
            </a:r>
            <a:r>
              <a:rPr lang="en-US" dirty="0" smtClean="0"/>
              <a:t>   </a:t>
            </a:r>
            <a:endParaRPr lang="en-US" dirty="0"/>
          </a:p>
        </p:txBody>
      </p:sp>
      <p:pic>
        <p:nvPicPr>
          <p:cNvPr id="4" name="Content Placeholder 3"/>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3904456" y="1698171"/>
            <a:ext cx="2248150" cy="2063932"/>
          </a:xfrm>
        </p:spPr>
      </p:pic>
    </p:spTree>
    <p:extLst>
      <p:ext uri="{BB962C8B-B14F-4D97-AF65-F5344CB8AC3E}">
        <p14:creationId xmlns:p14="http://schemas.microsoft.com/office/powerpoint/2010/main" val="123517575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404534"/>
            <a:ext cx="9387356" cy="1646302"/>
          </a:xfrm>
        </p:spPr>
        <p:txBody>
          <a:bodyPr/>
          <a:lstStyle/>
          <a:p>
            <a:r>
              <a:rPr lang="en-US" dirty="0" smtClean="0"/>
              <a:t>   Central processing</a:t>
            </a:r>
            <a:br>
              <a:rPr lang="en-US" dirty="0" smtClean="0"/>
            </a:br>
            <a:r>
              <a:rPr lang="en-US" dirty="0"/>
              <a:t/>
            </a:r>
            <a:br>
              <a:rPr lang="en-US" dirty="0"/>
            </a:br>
            <a:r>
              <a:rPr lang="en-US" sz="2000" dirty="0"/>
              <a:t>The CPU case normally houses the power supply, the motherboard and the disk storage (hard disk drives, optical disk drives) that store data.</a:t>
            </a:r>
            <a:br>
              <a:rPr lang="en-US" sz="2000" dirty="0"/>
            </a:br>
            <a:r>
              <a:rPr lang="en-US" sz="2000" dirty="0" smtClean="0"/>
              <a:t/>
            </a:r>
            <a:br>
              <a:rPr lang="en-US" sz="2000" dirty="0" smtClean="0"/>
            </a:br>
            <a:endParaRPr lang="en-US" sz="2000" dirty="0"/>
          </a:p>
        </p:txBody>
      </p:sp>
      <p:sp>
        <p:nvSpPr>
          <p:cNvPr id="3" name="Subtitle 2"/>
          <p:cNvSpPr>
            <a:spLocks noGrp="1"/>
          </p:cNvSpPr>
          <p:nvPr>
            <p:ph type="subTitle" idx="1"/>
          </p:nvPr>
        </p:nvSpPr>
        <p:spPr>
          <a:xfrm>
            <a:off x="1507067" y="4050833"/>
            <a:ext cx="7766936" cy="2154024"/>
          </a:xfrm>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13095" y="250513"/>
            <a:ext cx="1943100" cy="2352675"/>
          </a:xfrm>
          <a:prstGeom prst="rect">
            <a:avLst/>
          </a:prstGeom>
        </p:spPr>
      </p:pic>
    </p:spTree>
    <p:extLst>
      <p:ext uri="{BB962C8B-B14F-4D97-AF65-F5344CB8AC3E}">
        <p14:creationId xmlns:p14="http://schemas.microsoft.com/office/powerpoint/2010/main" val="252142623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1502229"/>
            <a:ext cx="7766936" cy="1541417"/>
          </a:xfrm>
        </p:spPr>
        <p:txBody>
          <a:bodyPr/>
          <a:lstStyle/>
          <a:p>
            <a:r>
              <a:rPr lang="en-US" dirty="0" smtClean="0"/>
              <a:t>MOUSE is used  appointing device with sensors that execute instruction by pointing.</a:t>
            </a:r>
            <a:endParaRPr lang="en-US" dirty="0"/>
          </a:p>
        </p:txBody>
      </p:sp>
      <p:sp>
        <p:nvSpPr>
          <p:cNvPr id="3" name="Subtitle 2"/>
          <p:cNvSpPr>
            <a:spLocks noGrp="1"/>
          </p:cNvSpPr>
          <p:nvPr>
            <p:ph type="subTitle" idx="1"/>
          </p:nvPr>
        </p:nvSpPr>
        <p:spPr>
          <a:xfrm>
            <a:off x="1507067" y="3344091"/>
            <a:ext cx="7766936" cy="2325189"/>
          </a:xfrm>
        </p:spPr>
        <p:txBody>
          <a:bodyPr/>
          <a:lstStyle/>
          <a:p>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flipV="1">
            <a:off x="4484643" y="3639258"/>
            <a:ext cx="2647950" cy="1920047"/>
          </a:xfrm>
          <a:prstGeom prst="rect">
            <a:avLst/>
          </a:prstGeom>
        </p:spPr>
      </p:pic>
    </p:spTree>
    <p:extLst>
      <p:ext uri="{BB962C8B-B14F-4D97-AF65-F5344CB8AC3E}">
        <p14:creationId xmlns:p14="http://schemas.microsoft.com/office/powerpoint/2010/main" val="342045790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6" y="548640"/>
            <a:ext cx="8512145" cy="3775166"/>
          </a:xfrm>
        </p:spPr>
        <p:txBody>
          <a:bodyPr/>
          <a:lstStyle/>
          <a:p>
            <a:r>
              <a:rPr lang="en-US" dirty="0" smtClean="0"/>
              <a:t>projector</a:t>
            </a:r>
            <a:endParaRPr lang="en-US" dirty="0"/>
          </a:p>
        </p:txBody>
      </p:sp>
      <p:sp>
        <p:nvSpPr>
          <p:cNvPr id="3" name="Subtitle 2"/>
          <p:cNvSpPr>
            <a:spLocks noGrp="1"/>
          </p:cNvSpPr>
          <p:nvPr>
            <p:ph type="subTitle" idx="1"/>
          </p:nvPr>
        </p:nvSpPr>
        <p:spPr>
          <a:xfrm>
            <a:off x="1507067" y="4598126"/>
            <a:ext cx="7766936" cy="549606"/>
          </a:xfrm>
        </p:spPr>
        <p:txBody>
          <a:bodyPr>
            <a:noAutofit/>
          </a:bodyPr>
          <a:lstStyle/>
          <a:p>
            <a:r>
              <a:rPr lang="en-US" sz="2000" b="1" dirty="0"/>
              <a:t>Projector: </a:t>
            </a:r>
            <a:r>
              <a:rPr lang="en-US" sz="2000" dirty="0"/>
              <a:t>Is an ICT device used to display data in bigger format on big screen. The data displayed is on the computer or any storage device connected to the projector. The data can be in form of text, video or images. There exist portable projectors that can be moved from place to place and there are also overhead projectors fixed in one single room. To data can be displayed on a projector screen or on a white wall for better view.</a:t>
            </a:r>
          </a:p>
          <a:p>
            <a:r>
              <a:rPr lang="en-US" sz="2000" b="1" dirty="0"/>
              <a:t> </a:t>
            </a:r>
            <a:endParaRPr lang="en-US" sz="2000" dirty="0"/>
          </a:p>
          <a:p>
            <a:endParaRPr lang="en-US" sz="2000" dirty="0"/>
          </a:p>
        </p:txBody>
      </p:sp>
      <p:pic>
        <p:nvPicPr>
          <p:cNvPr id="1026" name="Picture 2" descr="Image result for projector"/>
          <p:cNvPicPr>
            <a:picLocks noChangeAspect="1" noChangeArrowheads="1"/>
          </p:cNvPicPr>
          <p:nvPr/>
        </p:nvPicPr>
        <p:blipFill>
          <a:blip r:embed="rId2" r:link="rId3">
            <a:extLst>
              <a:ext uri="{28A0092B-C50C-407E-A947-70E740481C1C}">
                <a14:useLocalDpi xmlns:a14="http://schemas.microsoft.com/office/drawing/2010/main" val="0"/>
              </a:ext>
            </a:extLst>
          </a:blip>
          <a:srcRect/>
          <a:stretch>
            <a:fillRect/>
          </a:stretch>
        </p:blipFill>
        <p:spPr bwMode="auto">
          <a:xfrm>
            <a:off x="5909480" y="2047874"/>
            <a:ext cx="3248025" cy="1409700"/>
          </a:xfrm>
          <a:prstGeom prst="rect">
            <a:avLst/>
          </a:prstGeom>
          <a:noFill/>
          <a:extLst>
            <a:ext uri="{909E8E84-426E-40DD-AFC4-6F175D3DCCD1}">
              <a14:hiddenFill xmlns:a14="http://schemas.microsoft.com/office/drawing/2010/main">
                <a:solidFill>
                  <a:srgbClr val="FFFFFF"/>
                </a:solidFill>
              </a14:hiddenFill>
            </a:ext>
          </a:extLst>
        </p:spPr>
      </p:pic>
      <p:pic>
        <p:nvPicPr>
          <p:cNvPr id="1025" name="Picture 1" descr="Projecto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029588" y="2276476"/>
            <a:ext cx="1733550" cy="2000250"/>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a:spLocks noChangeArrowheads="1"/>
          </p:cNvSpPr>
          <p:nvPr/>
        </p:nvSpPr>
        <p:spPr bwMode="auto">
          <a:xfrm>
            <a:off x="0" y="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
        <p:nvSpPr>
          <p:cNvPr id="5" name="Rectangle 4"/>
          <p:cNvSpPr>
            <a:spLocks noChangeArrowheads="1"/>
          </p:cNvSpPr>
          <p:nvPr/>
        </p:nvSpPr>
        <p:spPr bwMode="auto">
          <a:xfrm>
            <a:off x="0" y="186690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100" b="0" i="0" u="none" strike="noStrike" cap="none" normalizeH="0" baseline="0" smtClean="0">
                <a:ln>
                  <a:noFill/>
                </a:ln>
                <a:solidFill>
                  <a:schemeClr val="tx1"/>
                </a:solidFill>
                <a:effectLst/>
                <a:latin typeface="Arial" panose="020B0604020202020204" pitchFamily="34" charset="0"/>
                <a:ea typeface="Calibri" panose="020F0502020204030204" pitchFamily="34" charset="0"/>
                <a:cs typeface="Times New Roman" panose="02020603050405020304" pitchFamily="18" charset="0"/>
              </a:rPr>
              <a:t>         </a:t>
            </a: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6" name="Rectangle 5"/>
          <p:cNvSpPr>
            <a:spLocks noChangeArrowheads="1"/>
          </p:cNvSpPr>
          <p:nvPr/>
        </p:nvSpPr>
        <p:spPr bwMode="auto">
          <a:xfrm>
            <a:off x="0" y="3867150"/>
            <a:ext cx="12192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spTree>
    <p:extLst>
      <p:ext uri="{BB962C8B-B14F-4D97-AF65-F5344CB8AC3E}">
        <p14:creationId xmlns:p14="http://schemas.microsoft.com/office/powerpoint/2010/main" val="183118699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What is a software?</a:t>
            </a:r>
            <a:endParaRPr lang="en-US" dirty="0"/>
          </a:p>
        </p:txBody>
      </p:sp>
      <p:sp>
        <p:nvSpPr>
          <p:cNvPr id="3" name="Subtitle 2"/>
          <p:cNvSpPr>
            <a:spLocks noGrp="1"/>
          </p:cNvSpPr>
          <p:nvPr>
            <p:ph type="subTitle" idx="1"/>
          </p:nvPr>
        </p:nvSpPr>
        <p:spPr/>
        <p:txBody>
          <a:bodyPr/>
          <a:lstStyle/>
          <a:p>
            <a:r>
              <a:rPr lang="en-US" dirty="0" smtClean="0"/>
              <a:t>Software is  intangible part of computer  or is computer programs and data</a:t>
            </a:r>
          </a:p>
          <a:p>
            <a:endParaRPr lang="en-US" dirty="0"/>
          </a:p>
        </p:txBody>
      </p:sp>
    </p:spTree>
    <p:extLst>
      <p:ext uri="{BB962C8B-B14F-4D97-AF65-F5344CB8AC3E}">
        <p14:creationId xmlns:p14="http://schemas.microsoft.com/office/powerpoint/2010/main" val="1748497522"/>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07067" y="2404534"/>
            <a:ext cx="2519023" cy="1646302"/>
          </a:xfrm>
        </p:spPr>
        <p:txBody>
          <a:bodyPr/>
          <a:lstStyle/>
          <a:p>
            <a:r>
              <a:rPr lang="en-US" dirty="0" smtClean="0"/>
              <a:t>printer</a:t>
            </a:r>
            <a:endParaRPr lang="en-US" dirty="0"/>
          </a:p>
        </p:txBody>
      </p:sp>
      <p:sp>
        <p:nvSpPr>
          <p:cNvPr id="3" name="Subtitle 2"/>
          <p:cNvSpPr>
            <a:spLocks noGrp="1"/>
          </p:cNvSpPr>
          <p:nvPr>
            <p:ph type="subTitle" idx="1"/>
          </p:nvPr>
        </p:nvSpPr>
        <p:spPr>
          <a:xfrm>
            <a:off x="1064525" y="4050835"/>
            <a:ext cx="8911988" cy="1408269"/>
          </a:xfrm>
        </p:spPr>
        <p:txBody>
          <a:bodyPr>
            <a:normAutofit/>
          </a:bodyPr>
          <a:lstStyle/>
          <a:p>
            <a:r>
              <a:rPr lang="en-US" b="1" dirty="0"/>
              <a:t>Printers: </a:t>
            </a:r>
            <a:r>
              <a:rPr lang="en-US" dirty="0"/>
              <a:t>No computer is complete without a printer. At some point, you're going to want to print photos scan a document. A good, reliable, feature-rich printer can make these tasks simple as well as fun. The two primary types are inkjet and laser</a:t>
            </a:r>
            <a:endParaRPr lang="en-US" dirty="0"/>
          </a:p>
        </p:txBody>
      </p:sp>
    </p:spTree>
    <p:extLst>
      <p:ext uri="{BB962C8B-B14F-4D97-AF65-F5344CB8AC3E}">
        <p14:creationId xmlns:p14="http://schemas.microsoft.com/office/powerpoint/2010/main" val="19917653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Function of software</a:t>
            </a:r>
            <a:endParaRPr lang="en-US" dirty="0"/>
          </a:p>
        </p:txBody>
      </p:sp>
      <p:sp>
        <p:nvSpPr>
          <p:cNvPr id="3" name="Subtitle 2"/>
          <p:cNvSpPr>
            <a:spLocks noGrp="1"/>
          </p:cNvSpPr>
          <p:nvPr>
            <p:ph type="subTitle" idx="1"/>
          </p:nvPr>
        </p:nvSpPr>
        <p:spPr>
          <a:xfrm>
            <a:off x="1524000" y="4167051"/>
            <a:ext cx="9144000" cy="1267097"/>
          </a:xfrm>
        </p:spPr>
        <p:txBody>
          <a:bodyPr>
            <a:normAutofit/>
          </a:bodyPr>
          <a:lstStyle/>
          <a:p>
            <a:r>
              <a:rPr lang="en-US" dirty="0"/>
              <a:t>System software runs the hardware and computer system. The two main categories of system software are operating systems and utility software. Functions of system software are: The three major functions of system software are allocating system resources, monitoring system activities, and disk and </a:t>
            </a:r>
            <a:r>
              <a:rPr lang="en-US" b="1" dirty="0"/>
              <a:t>file management</a:t>
            </a:r>
            <a:r>
              <a:rPr lang="en-US" dirty="0"/>
              <a:t>.</a:t>
            </a:r>
          </a:p>
        </p:txBody>
      </p:sp>
    </p:spTree>
    <p:extLst>
      <p:ext uri="{BB962C8B-B14F-4D97-AF65-F5344CB8AC3E}">
        <p14:creationId xmlns:p14="http://schemas.microsoft.com/office/powerpoint/2010/main" val="33456328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flipV="1">
            <a:off x="1510937" y="3509963"/>
            <a:ext cx="9144000" cy="2381386"/>
          </a:xfrm>
        </p:spPr>
        <p:txBody>
          <a:bodyPr>
            <a:normAutofit/>
          </a:bodyPr>
          <a:lstStyle/>
          <a:p>
            <a:r>
              <a:rPr lang="en-US" dirty="0"/>
              <a:t/>
            </a:r>
            <a:br>
              <a:rPr lang="en-US" dirty="0"/>
            </a:br>
            <a:endParaRPr lang="en-US" dirty="0"/>
          </a:p>
        </p:txBody>
      </p:sp>
      <p:sp>
        <p:nvSpPr>
          <p:cNvPr id="3" name="Subtitle 2"/>
          <p:cNvSpPr>
            <a:spLocks noGrp="1"/>
          </p:cNvSpPr>
          <p:nvPr>
            <p:ph type="subTitle" idx="1"/>
          </p:nvPr>
        </p:nvSpPr>
        <p:spPr>
          <a:xfrm>
            <a:off x="1645919" y="1123406"/>
            <a:ext cx="8046721" cy="2625634"/>
          </a:xfrm>
        </p:spPr>
        <p:txBody>
          <a:bodyPr>
            <a:normAutofit/>
          </a:bodyPr>
          <a:lstStyle/>
          <a:p>
            <a:r>
              <a:rPr lang="en-US" sz="3000" b="1" dirty="0" smtClean="0"/>
              <a:t>What are the functions of application software?</a:t>
            </a:r>
            <a:br>
              <a:rPr lang="en-US" sz="3000" b="1" dirty="0" smtClean="0"/>
            </a:br>
            <a:r>
              <a:rPr lang="en-US" dirty="0" smtClean="0"/>
              <a:t>The function of application software is to perform specific operations for various applications. These functions include writing reports, creating spreadsheets, manipulating images, keeping records, developing websites and </a:t>
            </a:r>
            <a:r>
              <a:rPr lang="en-US" b="1" dirty="0" smtClean="0"/>
              <a:t>calculating</a:t>
            </a:r>
            <a:r>
              <a:rPr lang="en-US" dirty="0" smtClean="0"/>
              <a:t> expenses.</a:t>
            </a:r>
            <a:endParaRPr lang="en-US" dirty="0"/>
          </a:p>
        </p:txBody>
      </p:sp>
    </p:spTree>
    <p:extLst>
      <p:ext uri="{BB962C8B-B14F-4D97-AF65-F5344CB8AC3E}">
        <p14:creationId xmlns:p14="http://schemas.microsoft.com/office/powerpoint/2010/main" val="118687828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par>
    </p:tnLst>
  </p:timing>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Facet</Template>
  <TotalTime>112</TotalTime>
  <Words>311</Words>
  <Application>Microsoft Office PowerPoint</Application>
  <PresentationFormat>Widescreen</PresentationFormat>
  <Paragraphs>17</Paragraphs>
  <Slides>9</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9</vt:i4>
      </vt:variant>
    </vt:vector>
  </HeadingPairs>
  <TitlesOfParts>
    <vt:vector size="15" baseType="lpstr">
      <vt:lpstr>Arial</vt:lpstr>
      <vt:lpstr>Calibri</vt:lpstr>
      <vt:lpstr>Times New Roman</vt:lpstr>
      <vt:lpstr>Trebuchet MS</vt:lpstr>
      <vt:lpstr>Wingdings 3</vt:lpstr>
      <vt:lpstr>Facet</vt:lpstr>
      <vt:lpstr>Definition and example component of computer  hardware </vt:lpstr>
      <vt:lpstr>Monitor :is a device used to display data. It has loudspeakers and tuners   </vt:lpstr>
      <vt:lpstr>   Central processing  The CPU case normally houses the power supply, the motherboard and the disk storage (hard disk drives, optical disk drives) that store data.  </vt:lpstr>
      <vt:lpstr>MOUSE is used  appointing device with sensors that execute instruction by pointing.</vt:lpstr>
      <vt:lpstr>projector</vt:lpstr>
      <vt:lpstr>What is a software?</vt:lpstr>
      <vt:lpstr>printer</vt:lpstr>
      <vt:lpstr>Function of software</vt:lpstr>
      <vt:lpstr> </vt:lpstr>
    </vt:vector>
  </TitlesOfParts>
  <Company>Rwanda MINEDUC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Definition and example component of computer  hardware</dc:title>
  <dc:creator>Student</dc:creator>
  <cp:lastModifiedBy>Student</cp:lastModifiedBy>
  <cp:revision>20</cp:revision>
  <dcterms:created xsi:type="dcterms:W3CDTF">2017-12-07T10:40:28Z</dcterms:created>
  <dcterms:modified xsi:type="dcterms:W3CDTF">2017-12-15T04:59:03Z</dcterms:modified>
</cp:coreProperties>
</file>