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25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6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6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9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0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1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122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1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9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9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7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D0261-1146-4505-AD2D-346FE269BDA2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3AC47-86AB-4C30-87EF-8E8587EC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2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9862"/>
            <a:ext cx="9144000" cy="9893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role of </a:t>
            </a:r>
            <a:r>
              <a:rPr lang="en-US" dirty="0" smtClean="0"/>
              <a:t>lesson plan integrated </a:t>
            </a:r>
            <a:r>
              <a:rPr lang="en-US" dirty="0" smtClean="0"/>
              <a:t>ICT in teaching</a:t>
            </a:r>
            <a:r>
              <a:rPr lang="en-US" dirty="0" smtClean="0"/>
              <a:t> learning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9134" y="1439056"/>
            <a:ext cx="10747948" cy="506667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/>
              <a:t>Lesson plan plays many role in teaching and learning process in our daily life. We know that no thing we can do  when we have not planned.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Lesson plan  is pedagogical document that helps teacher in lesson delivering.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Lesson plan </a:t>
            </a:r>
            <a:r>
              <a:rPr lang="en-US" dirty="0" err="1" smtClean="0"/>
              <a:t>heps</a:t>
            </a:r>
            <a:r>
              <a:rPr lang="en-US" dirty="0" smtClean="0"/>
              <a:t> teacher to know the content   he is gong to teach.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Lesson plan help teacher to think about teaching </a:t>
            </a:r>
            <a:r>
              <a:rPr lang="en-US" dirty="0" err="1" smtClean="0"/>
              <a:t>learnig</a:t>
            </a:r>
            <a:r>
              <a:rPr lang="en-US" dirty="0" smtClean="0"/>
              <a:t> resources to use in teaching 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Lesson plan helps teacher   to respect a given time. Lesson plan helps teacher to teach confidently.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Lesson plan helps teacher to go steep by step without jumping some parts of the lesson.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It helps the teacher to plan where the lesson is going to take place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It helps teachers to look for internet website by searching to web browser.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/>
              <a:t>It helps teachers to remove un necessary details in the </a:t>
            </a:r>
            <a:r>
              <a:rPr lang="en-US" dirty="0" err="1" smtClean="0"/>
              <a:t>leson</a:t>
            </a:r>
            <a:r>
              <a:rPr lang="en-US" dirty="0" smtClean="0"/>
              <a:t>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It helps teacher to teach learners with sufficient </a:t>
            </a:r>
            <a:r>
              <a:rPr lang="en-US" dirty="0" err="1" smtClean="0"/>
              <a:t>materias</a:t>
            </a:r>
            <a:r>
              <a:rPr lang="en-US" dirty="0" smtClean="0"/>
              <a:t> such as </a:t>
            </a:r>
            <a:r>
              <a:rPr lang="en-US" dirty="0" err="1" smtClean="0"/>
              <a:t>machines,flash</a:t>
            </a:r>
            <a:r>
              <a:rPr lang="en-US" dirty="0" smtClean="0"/>
              <a:t> </a:t>
            </a:r>
            <a:r>
              <a:rPr lang="en-US" dirty="0" err="1" smtClean="0"/>
              <a:t>disk,cd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smtClean="0"/>
              <a:t>.lesson plan help teacher to do self evaluation.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smtClean="0"/>
              <a:t>It helps teacher to know his progression.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smtClean="0"/>
              <a:t>It helps teachers to search for each and every thing that can help him in his teaching.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smtClean="0"/>
              <a:t>It helps teacher </a:t>
            </a:r>
            <a:r>
              <a:rPr lang="en-US" dirty="0" err="1" smtClean="0"/>
              <a:t>toteacer</a:t>
            </a:r>
            <a:r>
              <a:rPr lang="en-US" dirty="0" smtClean="0"/>
              <a:t> </a:t>
            </a:r>
            <a:r>
              <a:rPr lang="en-US" dirty="0" err="1" smtClean="0"/>
              <a:t>wih</a:t>
            </a:r>
            <a:r>
              <a:rPr lang="en-US" dirty="0" smtClean="0"/>
              <a:t> expected materials.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smtClean="0"/>
              <a:t>It </a:t>
            </a:r>
            <a:r>
              <a:rPr lang="en-US" dirty="0" err="1" smtClean="0"/>
              <a:t>heps</a:t>
            </a:r>
            <a:r>
              <a:rPr lang="en-US" dirty="0" smtClean="0"/>
              <a:t> </a:t>
            </a:r>
            <a:r>
              <a:rPr lang="en-US" dirty="0" err="1" smtClean="0"/>
              <a:t>teahers</a:t>
            </a:r>
            <a:r>
              <a:rPr lang="en-US" dirty="0" smtClean="0"/>
              <a:t> to plan </a:t>
            </a:r>
            <a:r>
              <a:rPr lang="en-US" dirty="0" err="1" smtClean="0"/>
              <a:t>ict</a:t>
            </a:r>
            <a:r>
              <a:rPr lang="en-US" dirty="0" smtClean="0"/>
              <a:t> tools,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 smtClean="0"/>
              <a:t>It also helps teacher to test those ICT tools before teaching.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809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54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234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The role of lesson plan integrated ICT in teaching learning process</vt:lpstr>
      <vt:lpstr>PowerPoint Presentation</vt:lpstr>
    </vt:vector>
  </TitlesOfParts>
  <Company>Rwanda MINEDUC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 lesson plan</dc:title>
  <dc:creator>Student</dc:creator>
  <cp:lastModifiedBy>Student</cp:lastModifiedBy>
  <cp:revision>5</cp:revision>
  <dcterms:created xsi:type="dcterms:W3CDTF">2017-12-31T12:39:47Z</dcterms:created>
  <dcterms:modified xsi:type="dcterms:W3CDTF">2017-12-31T12:58:35Z</dcterms:modified>
</cp:coreProperties>
</file>