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8"/>
  </p:notesMasterIdLst>
  <p:sldIdLst>
    <p:sldId id="256" r:id="rId2"/>
    <p:sldId id="258" r:id="rId3"/>
    <p:sldId id="264" r:id="rId4"/>
    <p:sldId id="266" r:id="rId5"/>
    <p:sldId id="265" r:id="rId6"/>
    <p:sldId id="267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72006B-5F08-44B8-9A34-8C99586AD414}" type="doc">
      <dgm:prSet loTypeId="urn:microsoft.com/office/officeart/2005/8/layout/lProcess3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093D27-A154-4F8C-96BF-26A31A371A03}">
      <dgm:prSet phldrT="[Text]"/>
      <dgm:spPr/>
      <dgm:t>
        <a:bodyPr/>
        <a:lstStyle/>
        <a:p>
          <a:r>
            <a:rPr lang="en-US" dirty="0" smtClean="0"/>
            <a:t>Space</a:t>
          </a:r>
          <a:endParaRPr lang="en-US" dirty="0"/>
        </a:p>
      </dgm:t>
    </dgm:pt>
    <dgm:pt modelId="{103564FE-1D0E-41BB-87BE-6880F3773E3B}" type="parTrans" cxnId="{0F75CF11-AFEE-4F52-A7C9-A71810DF5636}">
      <dgm:prSet/>
      <dgm:spPr/>
      <dgm:t>
        <a:bodyPr/>
        <a:lstStyle/>
        <a:p>
          <a:endParaRPr lang="en-US"/>
        </a:p>
      </dgm:t>
    </dgm:pt>
    <dgm:pt modelId="{C8A79A0E-8721-4B5E-8CEE-96F931279D86}" type="sibTrans" cxnId="{0F75CF11-AFEE-4F52-A7C9-A71810DF5636}">
      <dgm:prSet/>
      <dgm:spPr/>
      <dgm:t>
        <a:bodyPr/>
        <a:lstStyle/>
        <a:p>
          <a:endParaRPr lang="en-US"/>
        </a:p>
      </dgm:t>
    </dgm:pt>
    <dgm:pt modelId="{3352035D-A911-4457-9F4E-F0AA92AA1824}">
      <dgm:prSet phldrT="[Text]"/>
      <dgm:spPr/>
      <dgm:t>
        <a:bodyPr/>
        <a:lstStyle/>
        <a:p>
          <a:r>
            <a:rPr lang="en-US" dirty="0" smtClean="0"/>
            <a:t>Land</a:t>
          </a:r>
          <a:endParaRPr lang="en-US" dirty="0"/>
        </a:p>
      </dgm:t>
    </dgm:pt>
    <dgm:pt modelId="{428BD94F-C7B3-4AC7-8EB1-724FB19F5DE1}" type="parTrans" cxnId="{FF01E6F6-ECD9-4361-9C1F-EE8C941DE6A2}">
      <dgm:prSet/>
      <dgm:spPr/>
      <dgm:t>
        <a:bodyPr/>
        <a:lstStyle/>
        <a:p>
          <a:endParaRPr lang="en-US"/>
        </a:p>
      </dgm:t>
    </dgm:pt>
    <dgm:pt modelId="{D340C6CA-B6E2-4C72-8449-BECC1C2454D5}" type="sibTrans" cxnId="{FF01E6F6-ECD9-4361-9C1F-EE8C941DE6A2}">
      <dgm:prSet/>
      <dgm:spPr/>
      <dgm:t>
        <a:bodyPr/>
        <a:lstStyle/>
        <a:p>
          <a:endParaRPr lang="en-US"/>
        </a:p>
      </dgm:t>
    </dgm:pt>
    <dgm:pt modelId="{97B91E1A-2BB3-4BA5-BB4D-B0A7A3162633}">
      <dgm:prSet phldrT="[Text]"/>
      <dgm:spPr/>
      <dgm:t>
        <a:bodyPr/>
        <a:lstStyle/>
        <a:p>
          <a:r>
            <a:rPr lang="en-US" dirty="0" smtClean="0"/>
            <a:t>Land &amp; Building</a:t>
          </a:r>
          <a:endParaRPr lang="en-US" dirty="0"/>
        </a:p>
      </dgm:t>
    </dgm:pt>
    <dgm:pt modelId="{99672C13-1948-4A12-ABFA-CECC4662E026}" type="parTrans" cxnId="{71FB1921-2937-4745-8263-672176594A35}">
      <dgm:prSet/>
      <dgm:spPr/>
      <dgm:t>
        <a:bodyPr/>
        <a:lstStyle/>
        <a:p>
          <a:endParaRPr lang="en-US"/>
        </a:p>
      </dgm:t>
    </dgm:pt>
    <dgm:pt modelId="{2D3FECDA-21D7-43BB-8C6D-AFCC62125B89}" type="sibTrans" cxnId="{71FB1921-2937-4745-8263-672176594A35}">
      <dgm:prSet/>
      <dgm:spPr/>
      <dgm:t>
        <a:bodyPr/>
        <a:lstStyle/>
        <a:p>
          <a:endParaRPr lang="en-US"/>
        </a:p>
      </dgm:t>
    </dgm:pt>
    <dgm:pt modelId="{98E6038B-1A0F-4491-BF8D-23689FCC0326}">
      <dgm:prSet phldrT="[Text]"/>
      <dgm:spPr/>
      <dgm:t>
        <a:bodyPr/>
        <a:lstStyle/>
        <a:p>
          <a:r>
            <a:rPr lang="en-US" dirty="0" smtClean="0"/>
            <a:t>Time</a:t>
          </a:r>
          <a:endParaRPr lang="en-US" dirty="0"/>
        </a:p>
      </dgm:t>
    </dgm:pt>
    <dgm:pt modelId="{2814CDDF-8F31-4936-B97A-2063FE692E4F}" type="parTrans" cxnId="{A4459A10-CB89-482A-914C-7E5373A20312}">
      <dgm:prSet/>
      <dgm:spPr/>
      <dgm:t>
        <a:bodyPr/>
        <a:lstStyle/>
        <a:p>
          <a:endParaRPr lang="en-US"/>
        </a:p>
      </dgm:t>
    </dgm:pt>
    <dgm:pt modelId="{F520E588-2395-4E2A-B7CA-FC2AAAFC13FD}" type="sibTrans" cxnId="{A4459A10-CB89-482A-914C-7E5373A20312}">
      <dgm:prSet/>
      <dgm:spPr/>
      <dgm:t>
        <a:bodyPr/>
        <a:lstStyle/>
        <a:p>
          <a:endParaRPr lang="en-US"/>
        </a:p>
      </dgm:t>
    </dgm:pt>
    <dgm:pt modelId="{6318641B-CD3B-4C27-9E67-CCA587C241F0}">
      <dgm:prSet phldrT="[Text]"/>
      <dgm:spPr/>
      <dgm:t>
        <a:bodyPr/>
        <a:lstStyle/>
        <a:p>
          <a:r>
            <a:rPr lang="en-US" dirty="0" smtClean="0"/>
            <a:t>Day &amp; Night</a:t>
          </a:r>
          <a:endParaRPr lang="en-US" dirty="0"/>
        </a:p>
      </dgm:t>
    </dgm:pt>
    <dgm:pt modelId="{6986462B-4BB7-43D7-AF7B-540CA8C96BFD}" type="parTrans" cxnId="{F6EBFE62-7E2D-4B61-8BDE-DACB8D55CC25}">
      <dgm:prSet/>
      <dgm:spPr/>
      <dgm:t>
        <a:bodyPr/>
        <a:lstStyle/>
        <a:p>
          <a:endParaRPr lang="en-US"/>
        </a:p>
      </dgm:t>
    </dgm:pt>
    <dgm:pt modelId="{E060244C-E4F8-41CE-B844-9B9604FD595B}" type="sibTrans" cxnId="{F6EBFE62-7E2D-4B61-8BDE-DACB8D55CC25}">
      <dgm:prSet/>
      <dgm:spPr/>
      <dgm:t>
        <a:bodyPr/>
        <a:lstStyle/>
        <a:p>
          <a:endParaRPr lang="en-US"/>
        </a:p>
      </dgm:t>
    </dgm:pt>
    <dgm:pt modelId="{53B7A1B1-3E06-44D7-A427-A0EFF4813262}">
      <dgm:prSet phldrT="[Text]"/>
      <dgm:spPr/>
      <dgm:t>
        <a:bodyPr/>
        <a:lstStyle/>
        <a:p>
          <a:r>
            <a:rPr lang="en-US" dirty="0" smtClean="0"/>
            <a:t>8 hours/day</a:t>
          </a:r>
          <a:br>
            <a:rPr lang="en-US" dirty="0" smtClean="0"/>
          </a:br>
          <a:r>
            <a:rPr lang="en-US" dirty="0" smtClean="0"/>
            <a:t>5 days/week</a:t>
          </a:r>
          <a:endParaRPr lang="en-US" dirty="0"/>
        </a:p>
      </dgm:t>
    </dgm:pt>
    <dgm:pt modelId="{2B665AAB-24D4-4ADF-9236-84D7086094D0}" type="parTrans" cxnId="{F4924DE1-1943-4471-845E-44A50D523B9C}">
      <dgm:prSet/>
      <dgm:spPr/>
      <dgm:t>
        <a:bodyPr/>
        <a:lstStyle/>
        <a:p>
          <a:endParaRPr lang="en-US"/>
        </a:p>
      </dgm:t>
    </dgm:pt>
    <dgm:pt modelId="{49B23682-E760-4D66-AD78-60E24326D4C6}" type="sibTrans" cxnId="{F4924DE1-1943-4471-845E-44A50D523B9C}">
      <dgm:prSet/>
      <dgm:spPr/>
      <dgm:t>
        <a:bodyPr/>
        <a:lstStyle/>
        <a:p>
          <a:endParaRPr lang="en-US"/>
        </a:p>
      </dgm:t>
    </dgm:pt>
    <dgm:pt modelId="{4F38014A-896C-4687-B8BA-FA95BDCBD4DE}">
      <dgm:prSet phldrT="[Text]"/>
      <dgm:spPr/>
      <dgm:t>
        <a:bodyPr/>
        <a:lstStyle/>
        <a:p>
          <a:r>
            <a:rPr lang="en-US" dirty="0" smtClean="0"/>
            <a:t>Speed</a:t>
          </a:r>
          <a:endParaRPr lang="en-US" dirty="0"/>
        </a:p>
      </dgm:t>
    </dgm:pt>
    <dgm:pt modelId="{9CF221E9-B269-48BD-9F60-1C3EB26C9DAB}" type="parTrans" cxnId="{5F74E3B5-CE2E-4DF3-81C5-DC61B7870FC1}">
      <dgm:prSet/>
      <dgm:spPr/>
      <dgm:t>
        <a:bodyPr/>
        <a:lstStyle/>
        <a:p>
          <a:endParaRPr lang="en-US"/>
        </a:p>
      </dgm:t>
    </dgm:pt>
    <dgm:pt modelId="{9F539079-5952-4718-A303-861A396A47BE}" type="sibTrans" cxnId="{5F74E3B5-CE2E-4DF3-81C5-DC61B7870FC1}">
      <dgm:prSet/>
      <dgm:spPr/>
      <dgm:t>
        <a:bodyPr/>
        <a:lstStyle/>
        <a:p>
          <a:endParaRPr lang="en-US"/>
        </a:p>
      </dgm:t>
    </dgm:pt>
    <dgm:pt modelId="{0F7E2290-A94D-4F44-B6BB-2484AB6F7C81}">
      <dgm:prSet phldrT="[Text]"/>
      <dgm:spPr/>
      <dgm:t>
        <a:bodyPr/>
        <a:lstStyle/>
        <a:p>
          <a:r>
            <a:rPr lang="en-US" dirty="0" smtClean="0"/>
            <a:t>Horse</a:t>
          </a:r>
          <a:endParaRPr lang="en-US" dirty="0"/>
        </a:p>
      </dgm:t>
    </dgm:pt>
    <dgm:pt modelId="{E5ED225B-DA1B-450A-9223-2159B06FB84B}" type="parTrans" cxnId="{99B870EC-9273-4DAA-BF55-1131948FE65F}">
      <dgm:prSet/>
      <dgm:spPr/>
      <dgm:t>
        <a:bodyPr/>
        <a:lstStyle/>
        <a:p>
          <a:endParaRPr lang="en-US"/>
        </a:p>
      </dgm:t>
    </dgm:pt>
    <dgm:pt modelId="{2401C755-2342-48B2-BBDE-E29D50DADCF2}" type="sibTrans" cxnId="{99B870EC-9273-4DAA-BF55-1131948FE65F}">
      <dgm:prSet/>
      <dgm:spPr/>
      <dgm:t>
        <a:bodyPr/>
        <a:lstStyle/>
        <a:p>
          <a:endParaRPr lang="en-US"/>
        </a:p>
      </dgm:t>
    </dgm:pt>
    <dgm:pt modelId="{643C2AE2-CAC6-4774-81C9-80547086F166}">
      <dgm:prSet phldrT="[Text]"/>
      <dgm:spPr/>
      <dgm:t>
        <a:bodyPr/>
        <a:lstStyle/>
        <a:p>
          <a:r>
            <a:rPr lang="en-US" dirty="0" smtClean="0"/>
            <a:t>Airplane</a:t>
          </a:r>
          <a:endParaRPr lang="en-US" dirty="0"/>
        </a:p>
      </dgm:t>
    </dgm:pt>
    <dgm:pt modelId="{7C538E70-D8C8-4510-BED4-26122FA8D19D}" type="parTrans" cxnId="{CDBAF92A-E2CC-42E0-A4DA-BCAF98F4F783}">
      <dgm:prSet/>
      <dgm:spPr/>
      <dgm:t>
        <a:bodyPr/>
        <a:lstStyle/>
        <a:p>
          <a:endParaRPr lang="en-US"/>
        </a:p>
      </dgm:t>
    </dgm:pt>
    <dgm:pt modelId="{CB52282E-E7F5-427A-9950-9FABEC875916}" type="sibTrans" cxnId="{CDBAF92A-E2CC-42E0-A4DA-BCAF98F4F783}">
      <dgm:prSet/>
      <dgm:spPr/>
      <dgm:t>
        <a:bodyPr/>
        <a:lstStyle/>
        <a:p>
          <a:endParaRPr lang="en-US"/>
        </a:p>
      </dgm:t>
    </dgm:pt>
    <dgm:pt modelId="{ADDB1236-AECF-4712-985A-DEEF7F830609}">
      <dgm:prSet phldrT="[Text]"/>
      <dgm:spPr/>
      <dgm:t>
        <a:bodyPr/>
        <a:lstStyle/>
        <a:p>
          <a:r>
            <a:rPr lang="en-US" dirty="0" smtClean="0"/>
            <a:t>Communication</a:t>
          </a:r>
          <a:endParaRPr lang="en-US" dirty="0"/>
        </a:p>
      </dgm:t>
    </dgm:pt>
    <dgm:pt modelId="{3A5853FE-6880-4BA9-83F9-C2CA51FEE88F}" type="parTrans" cxnId="{8D7C1F36-B505-4E8F-9AB5-21D738C7A9E7}">
      <dgm:prSet/>
      <dgm:spPr/>
      <dgm:t>
        <a:bodyPr/>
        <a:lstStyle/>
        <a:p>
          <a:endParaRPr lang="en-US"/>
        </a:p>
      </dgm:t>
    </dgm:pt>
    <dgm:pt modelId="{8F003742-5A36-4F52-A9F4-5A76A67CF47F}" type="sibTrans" cxnId="{8D7C1F36-B505-4E8F-9AB5-21D738C7A9E7}">
      <dgm:prSet/>
      <dgm:spPr/>
      <dgm:t>
        <a:bodyPr/>
        <a:lstStyle/>
        <a:p>
          <a:endParaRPr lang="en-US"/>
        </a:p>
      </dgm:t>
    </dgm:pt>
    <dgm:pt modelId="{E7B02D63-4AF1-4146-A4F1-5D05E225109B}">
      <dgm:prSet phldrT="[Text]"/>
      <dgm:spPr/>
      <dgm:t>
        <a:bodyPr/>
        <a:lstStyle/>
        <a:p>
          <a:r>
            <a:rPr lang="en-US" dirty="0" smtClean="0"/>
            <a:t>Media</a:t>
          </a:r>
          <a:endParaRPr lang="en-US" dirty="0"/>
        </a:p>
      </dgm:t>
    </dgm:pt>
    <dgm:pt modelId="{AC42F552-E2CE-47C6-99BB-E14EA96A48B6}" type="parTrans" cxnId="{D6235E08-613E-45FA-ADDC-FAE03B34A08A}">
      <dgm:prSet/>
      <dgm:spPr/>
      <dgm:t>
        <a:bodyPr/>
        <a:lstStyle/>
        <a:p>
          <a:endParaRPr lang="en-US"/>
        </a:p>
      </dgm:t>
    </dgm:pt>
    <dgm:pt modelId="{E325CCBB-8D8B-4B89-9702-CF13BEFFE2B6}" type="sibTrans" cxnId="{D6235E08-613E-45FA-ADDC-FAE03B34A08A}">
      <dgm:prSet/>
      <dgm:spPr/>
      <dgm:t>
        <a:bodyPr/>
        <a:lstStyle/>
        <a:p>
          <a:endParaRPr lang="en-US"/>
        </a:p>
      </dgm:t>
    </dgm:pt>
    <dgm:pt modelId="{5714FF2B-EABB-4D5F-AAC1-9584B51B6A4F}">
      <dgm:prSet phldrT="[Text]"/>
      <dgm:spPr/>
      <dgm:t>
        <a:bodyPr/>
        <a:lstStyle/>
        <a:p>
          <a:r>
            <a:rPr lang="en-US" dirty="0" smtClean="0"/>
            <a:t>Learning</a:t>
          </a:r>
          <a:endParaRPr lang="en-US" dirty="0"/>
        </a:p>
      </dgm:t>
    </dgm:pt>
    <dgm:pt modelId="{6436DCD7-40E7-4C13-8AAF-6B9393F02F6C}" type="parTrans" cxnId="{05212725-D1FB-41FF-B93C-8BFEFE32325E}">
      <dgm:prSet/>
      <dgm:spPr/>
      <dgm:t>
        <a:bodyPr/>
        <a:lstStyle/>
        <a:p>
          <a:endParaRPr lang="en-US"/>
        </a:p>
      </dgm:t>
    </dgm:pt>
    <dgm:pt modelId="{82E1CD8A-83B8-4328-B9BB-5CE3B2FED8BA}" type="sibTrans" cxnId="{05212725-D1FB-41FF-B93C-8BFEFE32325E}">
      <dgm:prSet/>
      <dgm:spPr/>
      <dgm:t>
        <a:bodyPr/>
        <a:lstStyle/>
        <a:p>
          <a:endParaRPr lang="en-US"/>
        </a:p>
      </dgm:t>
    </dgm:pt>
    <dgm:pt modelId="{76C50696-724C-4270-A679-F8F8E02D4B4F}">
      <dgm:prSet phldrT="[Text]"/>
      <dgm:spPr/>
      <dgm:t>
        <a:bodyPr/>
        <a:lstStyle/>
        <a:p>
          <a:r>
            <a:rPr lang="en-US" dirty="0" smtClean="0"/>
            <a:t>Real &amp; Virtual Spaces</a:t>
          </a:r>
          <a:endParaRPr lang="en-US" dirty="0"/>
        </a:p>
      </dgm:t>
    </dgm:pt>
    <dgm:pt modelId="{6BBFA13D-3B51-4FB9-A6B8-E53E5C178B6E}" type="parTrans" cxnId="{F27EB156-9923-450B-9FD0-37F1F18BBE83}">
      <dgm:prSet/>
      <dgm:spPr/>
      <dgm:t>
        <a:bodyPr/>
        <a:lstStyle/>
        <a:p>
          <a:endParaRPr lang="en-US"/>
        </a:p>
      </dgm:t>
    </dgm:pt>
    <dgm:pt modelId="{68D428EF-F5B6-4ED1-9FDF-8BEF0D105723}" type="sibTrans" cxnId="{F27EB156-9923-450B-9FD0-37F1F18BBE83}">
      <dgm:prSet/>
      <dgm:spPr/>
      <dgm:t>
        <a:bodyPr/>
        <a:lstStyle/>
        <a:p>
          <a:endParaRPr lang="en-US"/>
        </a:p>
      </dgm:t>
    </dgm:pt>
    <dgm:pt modelId="{C47FDD05-1BFE-4A56-BC8F-1E64FA8BE1F8}">
      <dgm:prSet phldrT="[Text]"/>
      <dgm:spPr/>
      <dgm:t>
        <a:bodyPr/>
        <a:lstStyle/>
        <a:p>
          <a:r>
            <a:rPr lang="en-US" dirty="0" smtClean="0"/>
            <a:t>Temporal Extensions</a:t>
          </a:r>
          <a:endParaRPr lang="en-US" dirty="0"/>
        </a:p>
      </dgm:t>
    </dgm:pt>
    <dgm:pt modelId="{9AB1CF48-85FC-4F69-8CF6-BE1C34B57CB5}" type="parTrans" cxnId="{4BD9CEAC-E22B-4838-BCB3-C0D7F35C4B37}">
      <dgm:prSet/>
      <dgm:spPr/>
      <dgm:t>
        <a:bodyPr/>
        <a:lstStyle/>
        <a:p>
          <a:endParaRPr lang="en-US"/>
        </a:p>
      </dgm:t>
    </dgm:pt>
    <dgm:pt modelId="{FE519233-1C2D-4D05-93FF-8CC64016AB4B}" type="sibTrans" cxnId="{4BD9CEAC-E22B-4838-BCB3-C0D7F35C4B37}">
      <dgm:prSet/>
      <dgm:spPr/>
      <dgm:t>
        <a:bodyPr/>
        <a:lstStyle/>
        <a:p>
          <a:endParaRPr lang="en-US"/>
        </a:p>
      </dgm:t>
    </dgm:pt>
    <dgm:pt modelId="{3537DC10-DF3C-4480-B891-6429D0CB5585}">
      <dgm:prSet phldrT="[Text]"/>
      <dgm:spPr/>
      <dgm:t>
        <a:bodyPr/>
        <a:lstStyle/>
        <a:p>
          <a:r>
            <a:rPr lang="en-US" dirty="0" smtClean="0"/>
            <a:t>Light</a:t>
          </a:r>
          <a:endParaRPr lang="en-US" dirty="0"/>
        </a:p>
      </dgm:t>
    </dgm:pt>
    <dgm:pt modelId="{C0F45E23-17A2-4474-895A-DD73C97D2F16}" type="parTrans" cxnId="{2B7C7900-6CC2-491E-8354-2039A925ACE6}">
      <dgm:prSet/>
      <dgm:spPr/>
      <dgm:t>
        <a:bodyPr/>
        <a:lstStyle/>
        <a:p>
          <a:endParaRPr lang="en-US"/>
        </a:p>
      </dgm:t>
    </dgm:pt>
    <dgm:pt modelId="{B549252C-4FBD-4AAB-969F-DB68036E1ADA}" type="sibTrans" cxnId="{2B7C7900-6CC2-491E-8354-2039A925ACE6}">
      <dgm:prSet/>
      <dgm:spPr/>
      <dgm:t>
        <a:bodyPr/>
        <a:lstStyle/>
        <a:p>
          <a:endParaRPr lang="en-US"/>
        </a:p>
      </dgm:t>
    </dgm:pt>
    <dgm:pt modelId="{7AAA85F9-54CD-4C15-B748-C122D706C54C}">
      <dgm:prSet phldrT="[Text]"/>
      <dgm:spPr/>
      <dgm:t>
        <a:bodyPr/>
        <a:lstStyle/>
        <a:p>
          <a:r>
            <a:rPr lang="en-US" dirty="0" smtClean="0"/>
            <a:t>Networking</a:t>
          </a:r>
          <a:endParaRPr lang="en-US" dirty="0"/>
        </a:p>
      </dgm:t>
    </dgm:pt>
    <dgm:pt modelId="{D117A2BE-4822-4F49-AA17-608D880F6254}" type="parTrans" cxnId="{6C648967-8964-4C1B-8DBF-CD1B0B31B59C}">
      <dgm:prSet/>
      <dgm:spPr/>
      <dgm:t>
        <a:bodyPr/>
        <a:lstStyle/>
        <a:p>
          <a:endParaRPr lang="en-US"/>
        </a:p>
      </dgm:t>
    </dgm:pt>
    <dgm:pt modelId="{AFB78C57-4872-44A0-BDF8-94DE6F4DFE0F}" type="sibTrans" cxnId="{6C648967-8964-4C1B-8DBF-CD1B0B31B59C}">
      <dgm:prSet/>
      <dgm:spPr/>
      <dgm:t>
        <a:bodyPr/>
        <a:lstStyle/>
        <a:p>
          <a:endParaRPr lang="en-US"/>
        </a:p>
      </dgm:t>
    </dgm:pt>
    <dgm:pt modelId="{4222C16D-64F3-4669-8150-A4D82F849CDD}">
      <dgm:prSet phldrT="[Text]"/>
      <dgm:spPr/>
      <dgm:t>
        <a:bodyPr/>
        <a:lstStyle/>
        <a:p>
          <a:r>
            <a:rPr lang="en-US" dirty="0" smtClean="0"/>
            <a:t>One to One</a:t>
          </a:r>
          <a:endParaRPr lang="en-US" dirty="0"/>
        </a:p>
      </dgm:t>
    </dgm:pt>
    <dgm:pt modelId="{0F9AB27A-6CD9-4D3A-9AED-126AE932A03F}" type="parTrans" cxnId="{03CAB393-CEB0-4346-B9FA-E56F6B6EF1C8}">
      <dgm:prSet/>
      <dgm:spPr/>
      <dgm:t>
        <a:bodyPr/>
        <a:lstStyle/>
        <a:p>
          <a:endParaRPr lang="en-US"/>
        </a:p>
      </dgm:t>
    </dgm:pt>
    <dgm:pt modelId="{F6538729-D6C9-4725-AE7F-A0002162DC2E}" type="sibTrans" cxnId="{03CAB393-CEB0-4346-B9FA-E56F6B6EF1C8}">
      <dgm:prSet/>
      <dgm:spPr/>
      <dgm:t>
        <a:bodyPr/>
        <a:lstStyle/>
        <a:p>
          <a:endParaRPr lang="en-US"/>
        </a:p>
      </dgm:t>
    </dgm:pt>
    <dgm:pt modelId="{E5AC2517-6904-41BD-BC71-1F3B82CD901C}">
      <dgm:prSet phldrT="[Text]"/>
      <dgm:spPr/>
      <dgm:t>
        <a:bodyPr/>
        <a:lstStyle/>
        <a:p>
          <a:r>
            <a:rPr lang="en-US" dirty="0" smtClean="0"/>
            <a:t>One to Many</a:t>
          </a:r>
          <a:endParaRPr lang="en-US" dirty="0"/>
        </a:p>
      </dgm:t>
    </dgm:pt>
    <dgm:pt modelId="{E1448426-7AD8-4DF0-8F32-FA914C5F9DC7}" type="parTrans" cxnId="{F189AC11-A83A-41BF-B308-4D072968853F}">
      <dgm:prSet/>
      <dgm:spPr/>
      <dgm:t>
        <a:bodyPr/>
        <a:lstStyle/>
        <a:p>
          <a:endParaRPr lang="en-US"/>
        </a:p>
      </dgm:t>
    </dgm:pt>
    <dgm:pt modelId="{44B9E439-8EF4-47EA-B443-4E6B06468B35}" type="sibTrans" cxnId="{F189AC11-A83A-41BF-B308-4D072968853F}">
      <dgm:prSet/>
      <dgm:spPr/>
      <dgm:t>
        <a:bodyPr/>
        <a:lstStyle/>
        <a:p>
          <a:endParaRPr lang="en-US"/>
        </a:p>
      </dgm:t>
    </dgm:pt>
    <dgm:pt modelId="{6E43DC83-3B9C-4135-A501-D9B955D77E09}">
      <dgm:prSet phldrT="[Text]"/>
      <dgm:spPr/>
      <dgm:t>
        <a:bodyPr/>
        <a:lstStyle/>
        <a:p>
          <a:r>
            <a:rPr lang="en-US" dirty="0" smtClean="0"/>
            <a:t>Digital Content</a:t>
          </a:r>
          <a:endParaRPr lang="en-US" dirty="0"/>
        </a:p>
      </dgm:t>
    </dgm:pt>
    <dgm:pt modelId="{C04FE525-9008-4580-9945-3AABBC18B6AA}" type="parTrans" cxnId="{5A18CDF5-EE62-4483-BBC2-65D69D6FF1AE}">
      <dgm:prSet/>
      <dgm:spPr/>
      <dgm:t>
        <a:bodyPr/>
        <a:lstStyle/>
        <a:p>
          <a:endParaRPr lang="en-US"/>
        </a:p>
      </dgm:t>
    </dgm:pt>
    <dgm:pt modelId="{E4B376A0-229B-4DF8-A6BD-B8DA5DFD5506}" type="sibTrans" cxnId="{5A18CDF5-EE62-4483-BBC2-65D69D6FF1AE}">
      <dgm:prSet/>
      <dgm:spPr/>
      <dgm:t>
        <a:bodyPr/>
        <a:lstStyle/>
        <a:p>
          <a:endParaRPr lang="en-US"/>
        </a:p>
      </dgm:t>
    </dgm:pt>
    <dgm:pt modelId="{A650A06A-0B63-46AB-B907-DFEA948AE56F}">
      <dgm:prSet phldrT="[Text]"/>
      <dgm:spPr/>
      <dgm:t>
        <a:bodyPr/>
        <a:lstStyle/>
        <a:p>
          <a:r>
            <a:rPr lang="en-US" dirty="0" smtClean="0"/>
            <a:t>Voice &amp; Handwriting</a:t>
          </a:r>
          <a:endParaRPr lang="en-US" dirty="0"/>
        </a:p>
      </dgm:t>
    </dgm:pt>
    <dgm:pt modelId="{F5F14CA3-BF46-4DF3-B86B-520DADEF1357}" type="parTrans" cxnId="{85B8A560-8156-4831-9DB7-7C6A165F1294}">
      <dgm:prSet/>
      <dgm:spPr/>
      <dgm:t>
        <a:bodyPr/>
        <a:lstStyle/>
        <a:p>
          <a:endParaRPr lang="en-US"/>
        </a:p>
      </dgm:t>
    </dgm:pt>
    <dgm:pt modelId="{B2AFCB12-1503-459A-94A1-8F34DA4D23A3}" type="sibTrans" cxnId="{85B8A560-8156-4831-9DB7-7C6A165F1294}">
      <dgm:prSet/>
      <dgm:spPr/>
      <dgm:t>
        <a:bodyPr/>
        <a:lstStyle/>
        <a:p>
          <a:endParaRPr lang="en-US"/>
        </a:p>
      </dgm:t>
    </dgm:pt>
    <dgm:pt modelId="{DBFC036C-1F4B-47F3-AFDA-F861C25782AB}">
      <dgm:prSet phldrT="[Text]"/>
      <dgm:spPr/>
      <dgm:t>
        <a:bodyPr/>
        <a:lstStyle/>
        <a:p>
          <a:r>
            <a:rPr lang="en-US" dirty="0" smtClean="0"/>
            <a:t>Phone &amp; Telex</a:t>
          </a:r>
          <a:endParaRPr lang="en-US" dirty="0"/>
        </a:p>
      </dgm:t>
    </dgm:pt>
    <dgm:pt modelId="{5DBC26E0-5016-4133-A115-45C07D9F3D98}" type="parTrans" cxnId="{D5AF3C2D-52FF-48A7-B801-58683FF8B42D}">
      <dgm:prSet/>
      <dgm:spPr/>
      <dgm:t>
        <a:bodyPr/>
        <a:lstStyle/>
        <a:p>
          <a:endParaRPr lang="en-US"/>
        </a:p>
      </dgm:t>
    </dgm:pt>
    <dgm:pt modelId="{2E7091A5-E81E-4289-97A3-AB43EEA0FB3C}" type="sibTrans" cxnId="{D5AF3C2D-52FF-48A7-B801-58683FF8B42D}">
      <dgm:prSet/>
      <dgm:spPr/>
      <dgm:t>
        <a:bodyPr/>
        <a:lstStyle/>
        <a:p>
          <a:endParaRPr lang="en-US"/>
        </a:p>
      </dgm:t>
    </dgm:pt>
    <dgm:pt modelId="{0545A51E-9E81-4B35-80F5-0737C97EDF5B}">
      <dgm:prSet phldrT="[Text]"/>
      <dgm:spPr/>
      <dgm:t>
        <a:bodyPr/>
        <a:lstStyle/>
        <a:p>
          <a:r>
            <a:rPr lang="en-US" dirty="0" smtClean="0"/>
            <a:t>Collaborative</a:t>
          </a:r>
          <a:endParaRPr lang="en-US" dirty="0"/>
        </a:p>
      </dgm:t>
    </dgm:pt>
    <dgm:pt modelId="{47650D77-4BD7-40EB-B688-9545DB092B42}" type="parTrans" cxnId="{EBBC7D6F-179F-4B24-A9E1-9F3F54B1D152}">
      <dgm:prSet/>
      <dgm:spPr/>
      <dgm:t>
        <a:bodyPr/>
        <a:lstStyle/>
        <a:p>
          <a:endParaRPr lang="en-US"/>
        </a:p>
      </dgm:t>
    </dgm:pt>
    <dgm:pt modelId="{35F57804-0917-43B0-B7A4-19CF5419B80B}" type="sibTrans" cxnId="{EBBC7D6F-179F-4B24-A9E1-9F3F54B1D152}">
      <dgm:prSet/>
      <dgm:spPr/>
      <dgm:t>
        <a:bodyPr/>
        <a:lstStyle/>
        <a:p>
          <a:endParaRPr lang="en-US"/>
        </a:p>
      </dgm:t>
    </dgm:pt>
    <dgm:pt modelId="{C915E176-E427-45AB-8F4B-6D836F6F79B3}">
      <dgm:prSet phldrT="[Text]"/>
      <dgm:spPr/>
      <dgm:t>
        <a:bodyPr/>
        <a:lstStyle/>
        <a:p>
          <a:r>
            <a:rPr lang="en-US" dirty="0" smtClean="0"/>
            <a:t>One to One</a:t>
          </a:r>
          <a:endParaRPr lang="en-US" dirty="0"/>
        </a:p>
      </dgm:t>
    </dgm:pt>
    <dgm:pt modelId="{3F6B1581-0FF2-4B71-8FFF-390E5F828770}" type="parTrans" cxnId="{C9846029-2614-4238-8A43-DD45CDDED849}">
      <dgm:prSet/>
      <dgm:spPr/>
      <dgm:t>
        <a:bodyPr/>
        <a:lstStyle/>
        <a:p>
          <a:endParaRPr lang="en-US"/>
        </a:p>
      </dgm:t>
    </dgm:pt>
    <dgm:pt modelId="{A939A185-4966-41D1-BE4E-168B1243416A}" type="sibTrans" cxnId="{C9846029-2614-4238-8A43-DD45CDDED849}">
      <dgm:prSet/>
      <dgm:spPr/>
      <dgm:t>
        <a:bodyPr/>
        <a:lstStyle/>
        <a:p>
          <a:endParaRPr lang="en-US"/>
        </a:p>
      </dgm:t>
    </dgm:pt>
    <dgm:pt modelId="{BDAD6E1C-4549-463C-99FE-B2DFB8A37FD5}">
      <dgm:prSet phldrT="[Text]"/>
      <dgm:spPr/>
      <dgm:t>
        <a:bodyPr/>
        <a:lstStyle/>
        <a:p>
          <a:r>
            <a:rPr lang="en-US" dirty="0" smtClean="0"/>
            <a:t>One to Many</a:t>
          </a:r>
          <a:endParaRPr lang="en-US" dirty="0"/>
        </a:p>
      </dgm:t>
    </dgm:pt>
    <dgm:pt modelId="{7B3A3744-6843-4A5A-B2C8-C70F1E9B48C2}" type="parTrans" cxnId="{5C85BB9D-3FBE-41F2-8B9C-F179A21F61D5}">
      <dgm:prSet/>
      <dgm:spPr/>
      <dgm:t>
        <a:bodyPr/>
        <a:lstStyle/>
        <a:p>
          <a:endParaRPr lang="en-US"/>
        </a:p>
      </dgm:t>
    </dgm:pt>
    <dgm:pt modelId="{C88EAE12-B4FB-4D0B-8CEA-887C30E987EF}" type="sibTrans" cxnId="{5C85BB9D-3FBE-41F2-8B9C-F179A21F61D5}">
      <dgm:prSet/>
      <dgm:spPr/>
      <dgm:t>
        <a:bodyPr/>
        <a:lstStyle/>
        <a:p>
          <a:endParaRPr lang="en-US"/>
        </a:p>
      </dgm:t>
    </dgm:pt>
    <dgm:pt modelId="{DB02DA60-D1CA-4EBC-86F7-BA3EFE0F8B2F}" type="pres">
      <dgm:prSet presAssocID="{0C72006B-5F08-44B8-9A34-8C99586AD41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C7FDF4-EB86-4F55-A09E-AE490AB08F98}" type="pres">
      <dgm:prSet presAssocID="{3E093D27-A154-4F8C-96BF-26A31A371A03}" presName="horFlow" presStyleCnt="0"/>
      <dgm:spPr/>
    </dgm:pt>
    <dgm:pt modelId="{E359A060-B8BB-4BD0-890A-215383D2B66B}" type="pres">
      <dgm:prSet presAssocID="{3E093D27-A154-4F8C-96BF-26A31A371A03}" presName="bigChev" presStyleLbl="node1" presStyleIdx="0" presStyleCnt="6"/>
      <dgm:spPr/>
      <dgm:t>
        <a:bodyPr/>
        <a:lstStyle/>
        <a:p>
          <a:endParaRPr lang="en-US"/>
        </a:p>
      </dgm:t>
    </dgm:pt>
    <dgm:pt modelId="{948D1119-65CF-4899-ADB2-8368CA061B0D}" type="pres">
      <dgm:prSet presAssocID="{428BD94F-C7B3-4AC7-8EB1-724FB19F5DE1}" presName="parTrans" presStyleCnt="0"/>
      <dgm:spPr/>
    </dgm:pt>
    <dgm:pt modelId="{36D59617-1FD9-46BD-AD5A-BA00F72D8476}" type="pres">
      <dgm:prSet presAssocID="{3352035D-A911-4457-9F4E-F0AA92AA1824}" presName="node" presStyleLbl="alignAccFollowNode1" presStyleIdx="0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37E0C-F508-4671-8E3E-B24F901C1672}" type="pres">
      <dgm:prSet presAssocID="{D340C6CA-B6E2-4C72-8449-BECC1C2454D5}" presName="sibTrans" presStyleCnt="0"/>
      <dgm:spPr/>
    </dgm:pt>
    <dgm:pt modelId="{99266B6A-F328-4054-9640-365C8DB0864C}" type="pres">
      <dgm:prSet presAssocID="{97B91E1A-2BB3-4BA5-BB4D-B0A7A3162633}" presName="node" presStyleLbl="alignAccFollowNode1" presStyleIdx="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689C1-E1A4-4BF8-8066-417E56C4B0B7}" type="pres">
      <dgm:prSet presAssocID="{2D3FECDA-21D7-43BB-8C6D-AFCC62125B89}" presName="sibTrans" presStyleCnt="0"/>
      <dgm:spPr/>
    </dgm:pt>
    <dgm:pt modelId="{58BF5C37-8359-4D81-BC72-B43C52142889}" type="pres">
      <dgm:prSet presAssocID="{76C50696-724C-4270-A679-F8F8E02D4B4F}" presName="node" presStyleLbl="alignAccFollowNode1" presStyleIdx="2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42E7DA-5DBE-4845-A3DB-B78BA0E5E6CD}" type="pres">
      <dgm:prSet presAssocID="{3E093D27-A154-4F8C-96BF-26A31A371A03}" presName="vSp" presStyleCnt="0"/>
      <dgm:spPr/>
    </dgm:pt>
    <dgm:pt modelId="{9045F644-C40B-49A2-A0E1-674792172AE8}" type="pres">
      <dgm:prSet presAssocID="{98E6038B-1A0F-4491-BF8D-23689FCC0326}" presName="horFlow" presStyleCnt="0"/>
      <dgm:spPr/>
    </dgm:pt>
    <dgm:pt modelId="{4F18439A-C612-400B-934E-4788AA37C307}" type="pres">
      <dgm:prSet presAssocID="{98E6038B-1A0F-4491-BF8D-23689FCC0326}" presName="bigChev" presStyleLbl="node1" presStyleIdx="1" presStyleCnt="6"/>
      <dgm:spPr/>
      <dgm:t>
        <a:bodyPr/>
        <a:lstStyle/>
        <a:p>
          <a:endParaRPr lang="en-US"/>
        </a:p>
      </dgm:t>
    </dgm:pt>
    <dgm:pt modelId="{1C3F0EDA-A46C-4849-8738-185216643A7C}" type="pres">
      <dgm:prSet presAssocID="{6986462B-4BB7-43D7-AF7B-540CA8C96BFD}" presName="parTrans" presStyleCnt="0"/>
      <dgm:spPr/>
    </dgm:pt>
    <dgm:pt modelId="{62EB3C50-65AC-44F6-AF19-A858676D02D4}" type="pres">
      <dgm:prSet presAssocID="{6318641B-CD3B-4C27-9E67-CCA587C241F0}" presName="node" presStyleLbl="alignAccFollowNode1" presStyleIdx="3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B105D-D3AF-4787-B6D6-5F012AB0E951}" type="pres">
      <dgm:prSet presAssocID="{E060244C-E4F8-41CE-B844-9B9604FD595B}" presName="sibTrans" presStyleCnt="0"/>
      <dgm:spPr/>
    </dgm:pt>
    <dgm:pt modelId="{516B3A23-B8F1-4A8C-AE8B-ECF210FF81FB}" type="pres">
      <dgm:prSet presAssocID="{53B7A1B1-3E06-44D7-A427-A0EFF4813262}" presName="node" presStyleLbl="alignAccFollowNode1" presStyleIdx="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33952-5B3E-48E3-AD55-A7D9E936E28D}" type="pres">
      <dgm:prSet presAssocID="{49B23682-E760-4D66-AD78-60E24326D4C6}" presName="sibTrans" presStyleCnt="0"/>
      <dgm:spPr/>
    </dgm:pt>
    <dgm:pt modelId="{D4F9EBE0-836B-4E14-9D58-67DBC5FE5681}" type="pres">
      <dgm:prSet presAssocID="{C47FDD05-1BFE-4A56-BC8F-1E64FA8BE1F8}" presName="node" presStyleLbl="alignAccFollowNode1" presStyleIdx="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AC64A6-F861-475D-9CA3-B6C424A0B5DA}" type="pres">
      <dgm:prSet presAssocID="{98E6038B-1A0F-4491-BF8D-23689FCC0326}" presName="vSp" presStyleCnt="0"/>
      <dgm:spPr/>
    </dgm:pt>
    <dgm:pt modelId="{E65D237E-616B-448A-86C7-D5ADB0C42940}" type="pres">
      <dgm:prSet presAssocID="{4F38014A-896C-4687-B8BA-FA95BDCBD4DE}" presName="horFlow" presStyleCnt="0"/>
      <dgm:spPr/>
    </dgm:pt>
    <dgm:pt modelId="{12D4C44A-0449-41A5-8B89-D749A3089193}" type="pres">
      <dgm:prSet presAssocID="{4F38014A-896C-4687-B8BA-FA95BDCBD4DE}" presName="bigChev" presStyleLbl="node1" presStyleIdx="2" presStyleCnt="6"/>
      <dgm:spPr/>
      <dgm:t>
        <a:bodyPr/>
        <a:lstStyle/>
        <a:p>
          <a:endParaRPr lang="en-US"/>
        </a:p>
      </dgm:t>
    </dgm:pt>
    <dgm:pt modelId="{CF03D684-AF9F-4098-AA22-2939791E3387}" type="pres">
      <dgm:prSet presAssocID="{E5ED225B-DA1B-450A-9223-2159B06FB84B}" presName="parTrans" presStyleCnt="0"/>
      <dgm:spPr/>
    </dgm:pt>
    <dgm:pt modelId="{C9B64989-B089-4330-B43B-E5C234E9E7D7}" type="pres">
      <dgm:prSet presAssocID="{0F7E2290-A94D-4F44-B6BB-2484AB6F7C81}" presName="node" presStyleLbl="alignAccFollowNode1" presStyleIdx="6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8AE6E-4BE0-4684-AD9F-95961F01D7BD}" type="pres">
      <dgm:prSet presAssocID="{2401C755-2342-48B2-BBDE-E29D50DADCF2}" presName="sibTrans" presStyleCnt="0"/>
      <dgm:spPr/>
    </dgm:pt>
    <dgm:pt modelId="{61D23DFE-313C-4A9B-8719-1E034DB0EFC5}" type="pres">
      <dgm:prSet presAssocID="{643C2AE2-CAC6-4774-81C9-80547086F166}" presName="node" presStyleLbl="alignAccFollowNode1" presStyleIdx="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FC96C-F7F0-416B-A017-296BA8AB84F5}" type="pres">
      <dgm:prSet presAssocID="{CB52282E-E7F5-427A-9950-9FABEC875916}" presName="sibTrans" presStyleCnt="0"/>
      <dgm:spPr/>
    </dgm:pt>
    <dgm:pt modelId="{18267F10-0733-4FC5-936F-EBD7097D2516}" type="pres">
      <dgm:prSet presAssocID="{3537DC10-DF3C-4480-B891-6429D0CB5585}" presName="node" presStyleLbl="alignAccFollowNode1" presStyleIdx="8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51AD71-5463-4128-BB14-E9F1136F9DE1}" type="pres">
      <dgm:prSet presAssocID="{4F38014A-896C-4687-B8BA-FA95BDCBD4DE}" presName="vSp" presStyleCnt="0"/>
      <dgm:spPr/>
    </dgm:pt>
    <dgm:pt modelId="{EB5B9C9B-392D-4106-A1C4-07018CEA0F18}" type="pres">
      <dgm:prSet presAssocID="{ADDB1236-AECF-4712-985A-DEEF7F830609}" presName="horFlow" presStyleCnt="0"/>
      <dgm:spPr/>
    </dgm:pt>
    <dgm:pt modelId="{D5E5A913-811F-425F-99D8-800B2D3FB330}" type="pres">
      <dgm:prSet presAssocID="{ADDB1236-AECF-4712-985A-DEEF7F830609}" presName="bigChev" presStyleLbl="node1" presStyleIdx="3" presStyleCnt="6"/>
      <dgm:spPr/>
      <dgm:t>
        <a:bodyPr/>
        <a:lstStyle/>
        <a:p>
          <a:endParaRPr lang="en-US"/>
        </a:p>
      </dgm:t>
    </dgm:pt>
    <dgm:pt modelId="{DDD3A9D4-F6BF-47CB-A327-AF0ECE1119F3}" type="pres">
      <dgm:prSet presAssocID="{0F9AB27A-6CD9-4D3A-9AED-126AE932A03F}" presName="parTrans" presStyleCnt="0"/>
      <dgm:spPr/>
    </dgm:pt>
    <dgm:pt modelId="{4568EB10-80AE-467A-87B0-267D175B6868}" type="pres">
      <dgm:prSet presAssocID="{4222C16D-64F3-4669-8150-A4D82F849CDD}" presName="node" presStyleLbl="alignAccFollowNode1" presStyleIdx="9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2D3CC-CA97-4661-BA81-01845034916E}" type="pres">
      <dgm:prSet presAssocID="{F6538729-D6C9-4725-AE7F-A0002162DC2E}" presName="sibTrans" presStyleCnt="0"/>
      <dgm:spPr/>
    </dgm:pt>
    <dgm:pt modelId="{123E1020-1CE0-45C6-96E4-19D074A21B5C}" type="pres">
      <dgm:prSet presAssocID="{E5AC2517-6904-41BD-BC71-1F3B82CD901C}" presName="node" presStyleLbl="alignAccFollowNode1" presStyleIdx="10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827D82-EA54-42F6-AFC7-FEABB05DEA2A}" type="pres">
      <dgm:prSet presAssocID="{44B9E439-8EF4-47EA-B443-4E6B06468B35}" presName="sibTrans" presStyleCnt="0"/>
      <dgm:spPr/>
    </dgm:pt>
    <dgm:pt modelId="{3D8A4275-7126-4732-8DD5-769573311F1E}" type="pres">
      <dgm:prSet presAssocID="{7AAA85F9-54CD-4C15-B748-C122D706C54C}" presName="node" presStyleLbl="alignAccFollowNode1" presStyleIdx="1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6F2A8-B6E4-48EF-B797-F26C936D8568}" type="pres">
      <dgm:prSet presAssocID="{ADDB1236-AECF-4712-985A-DEEF7F830609}" presName="vSp" presStyleCnt="0"/>
      <dgm:spPr/>
    </dgm:pt>
    <dgm:pt modelId="{83D7D67F-DE11-4047-95B5-5918207BE17E}" type="pres">
      <dgm:prSet presAssocID="{E7B02D63-4AF1-4146-A4F1-5D05E225109B}" presName="horFlow" presStyleCnt="0"/>
      <dgm:spPr/>
    </dgm:pt>
    <dgm:pt modelId="{A289C2ED-B4E6-4F1E-9CC3-499F25F74766}" type="pres">
      <dgm:prSet presAssocID="{E7B02D63-4AF1-4146-A4F1-5D05E225109B}" presName="bigChev" presStyleLbl="node1" presStyleIdx="4" presStyleCnt="6"/>
      <dgm:spPr/>
      <dgm:t>
        <a:bodyPr/>
        <a:lstStyle/>
        <a:p>
          <a:endParaRPr lang="en-US"/>
        </a:p>
      </dgm:t>
    </dgm:pt>
    <dgm:pt modelId="{A32F5296-ACDE-4C37-B46A-40AB897BA583}" type="pres">
      <dgm:prSet presAssocID="{F5F14CA3-BF46-4DF3-B86B-520DADEF1357}" presName="parTrans" presStyleCnt="0"/>
      <dgm:spPr/>
    </dgm:pt>
    <dgm:pt modelId="{3F1B7ECC-F7EC-4D06-A90B-09171977F942}" type="pres">
      <dgm:prSet presAssocID="{A650A06A-0B63-46AB-B907-DFEA948AE56F}" presName="node" presStyleLbl="alignAccFollowNode1" presStyleIdx="12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0548A-C36B-4D85-AC54-6FC7C5BEE48B}" type="pres">
      <dgm:prSet presAssocID="{B2AFCB12-1503-459A-94A1-8F34DA4D23A3}" presName="sibTrans" presStyleCnt="0"/>
      <dgm:spPr/>
    </dgm:pt>
    <dgm:pt modelId="{A4DE229D-E464-4BE3-A7B4-76167E9356AE}" type="pres">
      <dgm:prSet presAssocID="{DBFC036C-1F4B-47F3-AFDA-F861C25782AB}" presName="node" presStyleLbl="alignAccFollowNode1" presStyleIdx="13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90558-A805-4FFF-BC3E-CD632FBF5EE4}" type="pres">
      <dgm:prSet presAssocID="{2E7091A5-E81E-4289-97A3-AB43EEA0FB3C}" presName="sibTrans" presStyleCnt="0"/>
      <dgm:spPr/>
    </dgm:pt>
    <dgm:pt modelId="{799E536E-AF5E-4DE7-B537-2745CF6ADFD1}" type="pres">
      <dgm:prSet presAssocID="{6E43DC83-3B9C-4135-A501-D9B955D77E09}" presName="node" presStyleLbl="alignAccFollowNode1" presStyleIdx="1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3F4A14-11CE-420F-87C8-0E0372879AC5}" type="pres">
      <dgm:prSet presAssocID="{E7B02D63-4AF1-4146-A4F1-5D05E225109B}" presName="vSp" presStyleCnt="0"/>
      <dgm:spPr/>
    </dgm:pt>
    <dgm:pt modelId="{EA5CC09C-352A-4398-BA82-E963E916138E}" type="pres">
      <dgm:prSet presAssocID="{5714FF2B-EABB-4D5F-AAC1-9584B51B6A4F}" presName="horFlow" presStyleCnt="0"/>
      <dgm:spPr/>
    </dgm:pt>
    <dgm:pt modelId="{A98179A5-DEAE-4102-8DED-F48D57E44F3E}" type="pres">
      <dgm:prSet presAssocID="{5714FF2B-EABB-4D5F-AAC1-9584B51B6A4F}" presName="bigChev" presStyleLbl="node1" presStyleIdx="5" presStyleCnt="6"/>
      <dgm:spPr/>
      <dgm:t>
        <a:bodyPr/>
        <a:lstStyle/>
        <a:p>
          <a:endParaRPr lang="en-US"/>
        </a:p>
      </dgm:t>
    </dgm:pt>
    <dgm:pt modelId="{1BF4B162-51C1-4167-BBA4-2B529FCF952B}" type="pres">
      <dgm:prSet presAssocID="{3F6B1581-0FF2-4B71-8FFF-390E5F828770}" presName="parTrans" presStyleCnt="0"/>
      <dgm:spPr/>
    </dgm:pt>
    <dgm:pt modelId="{9CF24C12-8B67-40BE-A263-979EDEF08C73}" type="pres">
      <dgm:prSet presAssocID="{C915E176-E427-45AB-8F4B-6D836F6F79B3}" presName="node" presStyleLbl="alignAccFollowNode1" presStyleIdx="1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D2C1A-C0E5-440F-B1D9-5F5210E89857}" type="pres">
      <dgm:prSet presAssocID="{A939A185-4966-41D1-BE4E-168B1243416A}" presName="sibTrans" presStyleCnt="0"/>
      <dgm:spPr/>
    </dgm:pt>
    <dgm:pt modelId="{83B798B6-A92A-4E16-AD5E-BE09DD2B2393}" type="pres">
      <dgm:prSet presAssocID="{BDAD6E1C-4549-463C-99FE-B2DFB8A37FD5}" presName="node" presStyleLbl="alignAccFollowNode1" presStyleIdx="16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8E783-FAE6-4267-8B98-6B70E8A8ED8A}" type="pres">
      <dgm:prSet presAssocID="{C88EAE12-B4FB-4D0B-8CEA-887C30E987EF}" presName="sibTrans" presStyleCnt="0"/>
      <dgm:spPr/>
    </dgm:pt>
    <dgm:pt modelId="{5DAF38B7-F7B2-4725-9E5E-CEC0B918CC2C}" type="pres">
      <dgm:prSet presAssocID="{0545A51E-9E81-4B35-80F5-0737C97EDF5B}" presName="node" presStyleLbl="alignAccFollowNode1" presStyleIdx="1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42D847-AFB9-4947-A5AE-A298C44A52AF}" type="presOf" srcId="{3E093D27-A154-4F8C-96BF-26A31A371A03}" destId="{E359A060-B8BB-4BD0-890A-215383D2B66B}" srcOrd="0" destOrd="0" presId="urn:microsoft.com/office/officeart/2005/8/layout/lProcess3"/>
    <dgm:cxn modelId="{252B74CA-B713-4ABD-A426-56F3AAE0697B}" type="presOf" srcId="{0545A51E-9E81-4B35-80F5-0737C97EDF5B}" destId="{5DAF38B7-F7B2-4725-9E5E-CEC0B918CC2C}" srcOrd="0" destOrd="0" presId="urn:microsoft.com/office/officeart/2005/8/layout/lProcess3"/>
    <dgm:cxn modelId="{808EDA59-F855-4AC6-AC16-29C980B74D29}" type="presOf" srcId="{6318641B-CD3B-4C27-9E67-CCA587C241F0}" destId="{62EB3C50-65AC-44F6-AF19-A858676D02D4}" srcOrd="0" destOrd="0" presId="urn:microsoft.com/office/officeart/2005/8/layout/lProcess3"/>
    <dgm:cxn modelId="{71FB1921-2937-4745-8263-672176594A35}" srcId="{3E093D27-A154-4F8C-96BF-26A31A371A03}" destId="{97B91E1A-2BB3-4BA5-BB4D-B0A7A3162633}" srcOrd="1" destOrd="0" parTransId="{99672C13-1948-4A12-ABFA-CECC4662E026}" sibTransId="{2D3FECDA-21D7-43BB-8C6D-AFCC62125B89}"/>
    <dgm:cxn modelId="{85DAD77A-C338-4DE3-B15D-1F3D758A3155}" type="presOf" srcId="{4222C16D-64F3-4669-8150-A4D82F849CDD}" destId="{4568EB10-80AE-467A-87B0-267D175B6868}" srcOrd="0" destOrd="0" presId="urn:microsoft.com/office/officeart/2005/8/layout/lProcess3"/>
    <dgm:cxn modelId="{A4459A10-CB89-482A-914C-7E5373A20312}" srcId="{0C72006B-5F08-44B8-9A34-8C99586AD414}" destId="{98E6038B-1A0F-4491-BF8D-23689FCC0326}" srcOrd="1" destOrd="0" parTransId="{2814CDDF-8F31-4936-B97A-2063FE692E4F}" sibTransId="{F520E588-2395-4E2A-B7CA-FC2AAAFC13FD}"/>
    <dgm:cxn modelId="{FF01E6F6-ECD9-4361-9C1F-EE8C941DE6A2}" srcId="{3E093D27-A154-4F8C-96BF-26A31A371A03}" destId="{3352035D-A911-4457-9F4E-F0AA92AA1824}" srcOrd="0" destOrd="0" parTransId="{428BD94F-C7B3-4AC7-8EB1-724FB19F5DE1}" sibTransId="{D340C6CA-B6E2-4C72-8449-BECC1C2454D5}"/>
    <dgm:cxn modelId="{A637794D-498E-4342-8242-DC41EC2CFF60}" type="presOf" srcId="{C47FDD05-1BFE-4A56-BC8F-1E64FA8BE1F8}" destId="{D4F9EBE0-836B-4E14-9D58-67DBC5FE5681}" srcOrd="0" destOrd="0" presId="urn:microsoft.com/office/officeart/2005/8/layout/lProcess3"/>
    <dgm:cxn modelId="{AB3F0FB1-A964-49DF-9F14-057CD723D2B3}" type="presOf" srcId="{7AAA85F9-54CD-4C15-B748-C122D706C54C}" destId="{3D8A4275-7126-4732-8DD5-769573311F1E}" srcOrd="0" destOrd="0" presId="urn:microsoft.com/office/officeart/2005/8/layout/lProcess3"/>
    <dgm:cxn modelId="{4BB41337-A7E9-4EC9-8302-55B2985D54A2}" type="presOf" srcId="{76C50696-724C-4270-A679-F8F8E02D4B4F}" destId="{58BF5C37-8359-4D81-BC72-B43C52142889}" srcOrd="0" destOrd="0" presId="urn:microsoft.com/office/officeart/2005/8/layout/lProcess3"/>
    <dgm:cxn modelId="{10BFAEE1-8505-4582-94C6-ABF43D17FF4A}" type="presOf" srcId="{97B91E1A-2BB3-4BA5-BB4D-B0A7A3162633}" destId="{99266B6A-F328-4054-9640-365C8DB0864C}" srcOrd="0" destOrd="0" presId="urn:microsoft.com/office/officeart/2005/8/layout/lProcess3"/>
    <dgm:cxn modelId="{03CAB393-CEB0-4346-B9FA-E56F6B6EF1C8}" srcId="{ADDB1236-AECF-4712-985A-DEEF7F830609}" destId="{4222C16D-64F3-4669-8150-A4D82F849CDD}" srcOrd="0" destOrd="0" parTransId="{0F9AB27A-6CD9-4D3A-9AED-126AE932A03F}" sibTransId="{F6538729-D6C9-4725-AE7F-A0002162DC2E}"/>
    <dgm:cxn modelId="{F4924DE1-1943-4471-845E-44A50D523B9C}" srcId="{98E6038B-1A0F-4491-BF8D-23689FCC0326}" destId="{53B7A1B1-3E06-44D7-A427-A0EFF4813262}" srcOrd="1" destOrd="0" parTransId="{2B665AAB-24D4-4ADF-9236-84D7086094D0}" sibTransId="{49B23682-E760-4D66-AD78-60E24326D4C6}"/>
    <dgm:cxn modelId="{C9846029-2614-4238-8A43-DD45CDDED849}" srcId="{5714FF2B-EABB-4D5F-AAC1-9584B51B6A4F}" destId="{C915E176-E427-45AB-8F4B-6D836F6F79B3}" srcOrd="0" destOrd="0" parTransId="{3F6B1581-0FF2-4B71-8FFF-390E5F828770}" sibTransId="{A939A185-4966-41D1-BE4E-168B1243416A}"/>
    <dgm:cxn modelId="{9A9698DF-C22D-4639-A7D9-5276A3C2E3E7}" type="presOf" srcId="{53B7A1B1-3E06-44D7-A427-A0EFF4813262}" destId="{516B3A23-B8F1-4A8C-AE8B-ECF210FF81FB}" srcOrd="0" destOrd="0" presId="urn:microsoft.com/office/officeart/2005/8/layout/lProcess3"/>
    <dgm:cxn modelId="{0F75CF11-AFEE-4F52-A7C9-A71810DF5636}" srcId="{0C72006B-5F08-44B8-9A34-8C99586AD414}" destId="{3E093D27-A154-4F8C-96BF-26A31A371A03}" srcOrd="0" destOrd="0" parTransId="{103564FE-1D0E-41BB-87BE-6880F3773E3B}" sibTransId="{C8A79A0E-8721-4B5E-8CEE-96F931279D86}"/>
    <dgm:cxn modelId="{6C648967-8964-4C1B-8DBF-CD1B0B31B59C}" srcId="{ADDB1236-AECF-4712-985A-DEEF7F830609}" destId="{7AAA85F9-54CD-4C15-B748-C122D706C54C}" srcOrd="2" destOrd="0" parTransId="{D117A2BE-4822-4F49-AA17-608D880F6254}" sibTransId="{AFB78C57-4872-44A0-BDF8-94DE6F4DFE0F}"/>
    <dgm:cxn modelId="{D6235E08-613E-45FA-ADDC-FAE03B34A08A}" srcId="{0C72006B-5F08-44B8-9A34-8C99586AD414}" destId="{E7B02D63-4AF1-4146-A4F1-5D05E225109B}" srcOrd="4" destOrd="0" parTransId="{AC42F552-E2CE-47C6-99BB-E14EA96A48B6}" sibTransId="{E325CCBB-8D8B-4B89-9702-CF13BEFFE2B6}"/>
    <dgm:cxn modelId="{F6EBFE62-7E2D-4B61-8BDE-DACB8D55CC25}" srcId="{98E6038B-1A0F-4491-BF8D-23689FCC0326}" destId="{6318641B-CD3B-4C27-9E67-CCA587C241F0}" srcOrd="0" destOrd="0" parTransId="{6986462B-4BB7-43D7-AF7B-540CA8C96BFD}" sibTransId="{E060244C-E4F8-41CE-B844-9B9604FD595B}"/>
    <dgm:cxn modelId="{59589D3E-D1B7-470B-B3F6-4846B072B203}" type="presOf" srcId="{E5AC2517-6904-41BD-BC71-1F3B82CD901C}" destId="{123E1020-1CE0-45C6-96E4-19D074A21B5C}" srcOrd="0" destOrd="0" presId="urn:microsoft.com/office/officeart/2005/8/layout/lProcess3"/>
    <dgm:cxn modelId="{4BD9CEAC-E22B-4838-BCB3-C0D7F35C4B37}" srcId="{98E6038B-1A0F-4491-BF8D-23689FCC0326}" destId="{C47FDD05-1BFE-4A56-BC8F-1E64FA8BE1F8}" srcOrd="2" destOrd="0" parTransId="{9AB1CF48-85FC-4F69-8CF6-BE1C34B57CB5}" sibTransId="{FE519233-1C2D-4D05-93FF-8CC64016AB4B}"/>
    <dgm:cxn modelId="{D5AF3C2D-52FF-48A7-B801-58683FF8B42D}" srcId="{E7B02D63-4AF1-4146-A4F1-5D05E225109B}" destId="{DBFC036C-1F4B-47F3-AFDA-F861C25782AB}" srcOrd="1" destOrd="0" parTransId="{5DBC26E0-5016-4133-A115-45C07D9F3D98}" sibTransId="{2E7091A5-E81E-4289-97A3-AB43EEA0FB3C}"/>
    <dgm:cxn modelId="{2B7C7900-6CC2-491E-8354-2039A925ACE6}" srcId="{4F38014A-896C-4687-B8BA-FA95BDCBD4DE}" destId="{3537DC10-DF3C-4480-B891-6429D0CB5585}" srcOrd="2" destOrd="0" parTransId="{C0F45E23-17A2-4474-895A-DD73C97D2F16}" sibTransId="{B549252C-4FBD-4AAB-969F-DB68036E1ADA}"/>
    <dgm:cxn modelId="{56625137-46B7-4705-9A18-8B5A25D93EF4}" type="presOf" srcId="{BDAD6E1C-4549-463C-99FE-B2DFB8A37FD5}" destId="{83B798B6-A92A-4E16-AD5E-BE09DD2B2393}" srcOrd="0" destOrd="0" presId="urn:microsoft.com/office/officeart/2005/8/layout/lProcess3"/>
    <dgm:cxn modelId="{6CA28C88-201B-4303-8161-027EAB2AE2EF}" type="presOf" srcId="{0F7E2290-A94D-4F44-B6BB-2484AB6F7C81}" destId="{C9B64989-B089-4330-B43B-E5C234E9E7D7}" srcOrd="0" destOrd="0" presId="urn:microsoft.com/office/officeart/2005/8/layout/lProcess3"/>
    <dgm:cxn modelId="{7AD846D3-8B9B-40B5-84D8-2C4DEE27CC8B}" type="presOf" srcId="{A650A06A-0B63-46AB-B907-DFEA948AE56F}" destId="{3F1B7ECC-F7EC-4D06-A90B-09171977F942}" srcOrd="0" destOrd="0" presId="urn:microsoft.com/office/officeart/2005/8/layout/lProcess3"/>
    <dgm:cxn modelId="{8D7C1F36-B505-4E8F-9AB5-21D738C7A9E7}" srcId="{0C72006B-5F08-44B8-9A34-8C99586AD414}" destId="{ADDB1236-AECF-4712-985A-DEEF7F830609}" srcOrd="3" destOrd="0" parTransId="{3A5853FE-6880-4BA9-83F9-C2CA51FEE88F}" sibTransId="{8F003742-5A36-4F52-A9F4-5A76A67CF47F}"/>
    <dgm:cxn modelId="{5A18CDF5-EE62-4483-BBC2-65D69D6FF1AE}" srcId="{E7B02D63-4AF1-4146-A4F1-5D05E225109B}" destId="{6E43DC83-3B9C-4135-A501-D9B955D77E09}" srcOrd="2" destOrd="0" parTransId="{C04FE525-9008-4580-9945-3AABBC18B6AA}" sibTransId="{E4B376A0-229B-4DF8-A6BD-B8DA5DFD5506}"/>
    <dgm:cxn modelId="{99B870EC-9273-4DAA-BF55-1131948FE65F}" srcId="{4F38014A-896C-4687-B8BA-FA95BDCBD4DE}" destId="{0F7E2290-A94D-4F44-B6BB-2484AB6F7C81}" srcOrd="0" destOrd="0" parTransId="{E5ED225B-DA1B-450A-9223-2159B06FB84B}" sibTransId="{2401C755-2342-48B2-BBDE-E29D50DADCF2}"/>
    <dgm:cxn modelId="{8AB9BC58-8DFC-4475-BA5B-2F72B6BC7E06}" type="presOf" srcId="{98E6038B-1A0F-4491-BF8D-23689FCC0326}" destId="{4F18439A-C612-400B-934E-4788AA37C307}" srcOrd="0" destOrd="0" presId="urn:microsoft.com/office/officeart/2005/8/layout/lProcess3"/>
    <dgm:cxn modelId="{F189AC11-A83A-41BF-B308-4D072968853F}" srcId="{ADDB1236-AECF-4712-985A-DEEF7F830609}" destId="{E5AC2517-6904-41BD-BC71-1F3B82CD901C}" srcOrd="1" destOrd="0" parTransId="{E1448426-7AD8-4DF0-8F32-FA914C5F9DC7}" sibTransId="{44B9E439-8EF4-47EA-B443-4E6B06468B35}"/>
    <dgm:cxn modelId="{5F74E3B5-CE2E-4DF3-81C5-DC61B7870FC1}" srcId="{0C72006B-5F08-44B8-9A34-8C99586AD414}" destId="{4F38014A-896C-4687-B8BA-FA95BDCBD4DE}" srcOrd="2" destOrd="0" parTransId="{9CF221E9-B269-48BD-9F60-1C3EB26C9DAB}" sibTransId="{9F539079-5952-4718-A303-861A396A47BE}"/>
    <dgm:cxn modelId="{84B8D009-CE1C-4EEB-B0DF-985B1ABC6A88}" type="presOf" srcId="{6E43DC83-3B9C-4135-A501-D9B955D77E09}" destId="{799E536E-AF5E-4DE7-B537-2745CF6ADFD1}" srcOrd="0" destOrd="0" presId="urn:microsoft.com/office/officeart/2005/8/layout/lProcess3"/>
    <dgm:cxn modelId="{5C195FD5-47E3-43F8-8EA2-F12796EAA27C}" type="presOf" srcId="{C915E176-E427-45AB-8F4B-6D836F6F79B3}" destId="{9CF24C12-8B67-40BE-A263-979EDEF08C73}" srcOrd="0" destOrd="0" presId="urn:microsoft.com/office/officeart/2005/8/layout/lProcess3"/>
    <dgm:cxn modelId="{05212725-D1FB-41FF-B93C-8BFEFE32325E}" srcId="{0C72006B-5F08-44B8-9A34-8C99586AD414}" destId="{5714FF2B-EABB-4D5F-AAC1-9584B51B6A4F}" srcOrd="5" destOrd="0" parTransId="{6436DCD7-40E7-4C13-8AAF-6B9393F02F6C}" sibTransId="{82E1CD8A-83B8-4328-B9BB-5CE3B2FED8BA}"/>
    <dgm:cxn modelId="{185C8697-C812-45A7-9138-54E0C0765456}" type="presOf" srcId="{E7B02D63-4AF1-4146-A4F1-5D05E225109B}" destId="{A289C2ED-B4E6-4F1E-9CC3-499F25F74766}" srcOrd="0" destOrd="0" presId="urn:microsoft.com/office/officeart/2005/8/layout/lProcess3"/>
    <dgm:cxn modelId="{85B8A560-8156-4831-9DB7-7C6A165F1294}" srcId="{E7B02D63-4AF1-4146-A4F1-5D05E225109B}" destId="{A650A06A-0B63-46AB-B907-DFEA948AE56F}" srcOrd="0" destOrd="0" parTransId="{F5F14CA3-BF46-4DF3-B86B-520DADEF1357}" sibTransId="{B2AFCB12-1503-459A-94A1-8F34DA4D23A3}"/>
    <dgm:cxn modelId="{5C85BB9D-3FBE-41F2-8B9C-F179A21F61D5}" srcId="{5714FF2B-EABB-4D5F-AAC1-9584B51B6A4F}" destId="{BDAD6E1C-4549-463C-99FE-B2DFB8A37FD5}" srcOrd="1" destOrd="0" parTransId="{7B3A3744-6843-4A5A-B2C8-C70F1E9B48C2}" sibTransId="{C88EAE12-B4FB-4D0B-8CEA-887C30E987EF}"/>
    <dgm:cxn modelId="{2FA1099F-BF94-47D9-9317-9DFCE7C18F44}" type="presOf" srcId="{ADDB1236-AECF-4712-985A-DEEF7F830609}" destId="{D5E5A913-811F-425F-99D8-800B2D3FB330}" srcOrd="0" destOrd="0" presId="urn:microsoft.com/office/officeart/2005/8/layout/lProcess3"/>
    <dgm:cxn modelId="{1B6E221C-BCD5-4A2D-9D9F-E4C66B2DE606}" type="presOf" srcId="{3352035D-A911-4457-9F4E-F0AA92AA1824}" destId="{36D59617-1FD9-46BD-AD5A-BA00F72D8476}" srcOrd="0" destOrd="0" presId="urn:microsoft.com/office/officeart/2005/8/layout/lProcess3"/>
    <dgm:cxn modelId="{1C36A70D-F13A-4998-BD4C-CA381A22E619}" type="presOf" srcId="{4F38014A-896C-4687-B8BA-FA95BDCBD4DE}" destId="{12D4C44A-0449-41A5-8B89-D749A3089193}" srcOrd="0" destOrd="0" presId="urn:microsoft.com/office/officeart/2005/8/layout/lProcess3"/>
    <dgm:cxn modelId="{F27EB156-9923-450B-9FD0-37F1F18BBE83}" srcId="{3E093D27-A154-4F8C-96BF-26A31A371A03}" destId="{76C50696-724C-4270-A679-F8F8E02D4B4F}" srcOrd="2" destOrd="0" parTransId="{6BBFA13D-3B51-4FB9-A6B8-E53E5C178B6E}" sibTransId="{68D428EF-F5B6-4ED1-9FDF-8BEF0D105723}"/>
    <dgm:cxn modelId="{B62DF3B4-0B80-4EE9-A263-0B9DC8F44C44}" type="presOf" srcId="{DBFC036C-1F4B-47F3-AFDA-F861C25782AB}" destId="{A4DE229D-E464-4BE3-A7B4-76167E9356AE}" srcOrd="0" destOrd="0" presId="urn:microsoft.com/office/officeart/2005/8/layout/lProcess3"/>
    <dgm:cxn modelId="{5B76D694-1810-4D79-984B-E35A01F2DA29}" type="presOf" srcId="{0C72006B-5F08-44B8-9A34-8C99586AD414}" destId="{DB02DA60-D1CA-4EBC-86F7-BA3EFE0F8B2F}" srcOrd="0" destOrd="0" presId="urn:microsoft.com/office/officeart/2005/8/layout/lProcess3"/>
    <dgm:cxn modelId="{23B34169-F17A-476F-B66B-1E12284A5F63}" type="presOf" srcId="{5714FF2B-EABB-4D5F-AAC1-9584B51B6A4F}" destId="{A98179A5-DEAE-4102-8DED-F48D57E44F3E}" srcOrd="0" destOrd="0" presId="urn:microsoft.com/office/officeart/2005/8/layout/lProcess3"/>
    <dgm:cxn modelId="{EBBC7D6F-179F-4B24-A9E1-9F3F54B1D152}" srcId="{5714FF2B-EABB-4D5F-AAC1-9584B51B6A4F}" destId="{0545A51E-9E81-4B35-80F5-0737C97EDF5B}" srcOrd="2" destOrd="0" parTransId="{47650D77-4BD7-40EB-B688-9545DB092B42}" sibTransId="{35F57804-0917-43B0-B7A4-19CF5419B80B}"/>
    <dgm:cxn modelId="{EA5CD64D-ABB5-4199-ADF4-978A7FFB25D5}" type="presOf" srcId="{643C2AE2-CAC6-4774-81C9-80547086F166}" destId="{61D23DFE-313C-4A9B-8719-1E034DB0EFC5}" srcOrd="0" destOrd="0" presId="urn:microsoft.com/office/officeart/2005/8/layout/lProcess3"/>
    <dgm:cxn modelId="{CDBAF92A-E2CC-42E0-A4DA-BCAF98F4F783}" srcId="{4F38014A-896C-4687-B8BA-FA95BDCBD4DE}" destId="{643C2AE2-CAC6-4774-81C9-80547086F166}" srcOrd="1" destOrd="0" parTransId="{7C538E70-D8C8-4510-BED4-26122FA8D19D}" sibTransId="{CB52282E-E7F5-427A-9950-9FABEC875916}"/>
    <dgm:cxn modelId="{73D7E2A0-AFB1-430A-9E3C-862186A79E58}" type="presOf" srcId="{3537DC10-DF3C-4480-B891-6429D0CB5585}" destId="{18267F10-0733-4FC5-936F-EBD7097D2516}" srcOrd="0" destOrd="0" presId="urn:microsoft.com/office/officeart/2005/8/layout/lProcess3"/>
    <dgm:cxn modelId="{5892FFEE-9129-45D4-BB6B-FFE1702E8CD3}" type="presParOf" srcId="{DB02DA60-D1CA-4EBC-86F7-BA3EFE0F8B2F}" destId="{6DC7FDF4-EB86-4F55-A09E-AE490AB08F98}" srcOrd="0" destOrd="0" presId="urn:microsoft.com/office/officeart/2005/8/layout/lProcess3"/>
    <dgm:cxn modelId="{8AE04218-0505-4EB5-ADAD-447AEA85AE9B}" type="presParOf" srcId="{6DC7FDF4-EB86-4F55-A09E-AE490AB08F98}" destId="{E359A060-B8BB-4BD0-890A-215383D2B66B}" srcOrd="0" destOrd="0" presId="urn:microsoft.com/office/officeart/2005/8/layout/lProcess3"/>
    <dgm:cxn modelId="{DCE3B6E2-5DEC-4F8F-9C7A-434BDAE5E7D2}" type="presParOf" srcId="{6DC7FDF4-EB86-4F55-A09E-AE490AB08F98}" destId="{948D1119-65CF-4899-ADB2-8368CA061B0D}" srcOrd="1" destOrd="0" presId="urn:microsoft.com/office/officeart/2005/8/layout/lProcess3"/>
    <dgm:cxn modelId="{384609D6-399D-4E48-A184-0E06134C8C47}" type="presParOf" srcId="{6DC7FDF4-EB86-4F55-A09E-AE490AB08F98}" destId="{36D59617-1FD9-46BD-AD5A-BA00F72D8476}" srcOrd="2" destOrd="0" presId="urn:microsoft.com/office/officeart/2005/8/layout/lProcess3"/>
    <dgm:cxn modelId="{A9DFFFC3-3004-470F-9BFD-C91CE8671AC1}" type="presParOf" srcId="{6DC7FDF4-EB86-4F55-A09E-AE490AB08F98}" destId="{AD737E0C-F508-4671-8E3E-B24F901C1672}" srcOrd="3" destOrd="0" presId="urn:microsoft.com/office/officeart/2005/8/layout/lProcess3"/>
    <dgm:cxn modelId="{32F0FC9A-899D-4413-88D6-1EECB134D991}" type="presParOf" srcId="{6DC7FDF4-EB86-4F55-A09E-AE490AB08F98}" destId="{99266B6A-F328-4054-9640-365C8DB0864C}" srcOrd="4" destOrd="0" presId="urn:microsoft.com/office/officeart/2005/8/layout/lProcess3"/>
    <dgm:cxn modelId="{9A21D4DC-55B8-459E-9023-B499F96C9FAE}" type="presParOf" srcId="{6DC7FDF4-EB86-4F55-A09E-AE490AB08F98}" destId="{39A689C1-E1A4-4BF8-8066-417E56C4B0B7}" srcOrd="5" destOrd="0" presId="urn:microsoft.com/office/officeart/2005/8/layout/lProcess3"/>
    <dgm:cxn modelId="{1A99746C-B9BA-4CFC-9FD5-8395727E821F}" type="presParOf" srcId="{6DC7FDF4-EB86-4F55-A09E-AE490AB08F98}" destId="{58BF5C37-8359-4D81-BC72-B43C52142889}" srcOrd="6" destOrd="0" presId="urn:microsoft.com/office/officeart/2005/8/layout/lProcess3"/>
    <dgm:cxn modelId="{12826D77-B9DB-4900-993A-30AA81E7263B}" type="presParOf" srcId="{DB02DA60-D1CA-4EBC-86F7-BA3EFE0F8B2F}" destId="{4442E7DA-5DBE-4845-A3DB-B78BA0E5E6CD}" srcOrd="1" destOrd="0" presId="urn:microsoft.com/office/officeart/2005/8/layout/lProcess3"/>
    <dgm:cxn modelId="{D40538E0-7491-4D33-8D50-05044C4E0F8B}" type="presParOf" srcId="{DB02DA60-D1CA-4EBC-86F7-BA3EFE0F8B2F}" destId="{9045F644-C40B-49A2-A0E1-674792172AE8}" srcOrd="2" destOrd="0" presId="urn:microsoft.com/office/officeart/2005/8/layout/lProcess3"/>
    <dgm:cxn modelId="{0C5DA162-4975-464A-A7A4-F57FF11FE2A2}" type="presParOf" srcId="{9045F644-C40B-49A2-A0E1-674792172AE8}" destId="{4F18439A-C612-400B-934E-4788AA37C307}" srcOrd="0" destOrd="0" presId="urn:microsoft.com/office/officeart/2005/8/layout/lProcess3"/>
    <dgm:cxn modelId="{08C59271-8B5F-4BA6-9312-8A5A8F4E6960}" type="presParOf" srcId="{9045F644-C40B-49A2-A0E1-674792172AE8}" destId="{1C3F0EDA-A46C-4849-8738-185216643A7C}" srcOrd="1" destOrd="0" presId="urn:microsoft.com/office/officeart/2005/8/layout/lProcess3"/>
    <dgm:cxn modelId="{DDA88E5B-CC35-43EA-AB92-EFF30CB5C597}" type="presParOf" srcId="{9045F644-C40B-49A2-A0E1-674792172AE8}" destId="{62EB3C50-65AC-44F6-AF19-A858676D02D4}" srcOrd="2" destOrd="0" presId="urn:microsoft.com/office/officeart/2005/8/layout/lProcess3"/>
    <dgm:cxn modelId="{A52906B8-3E64-4C74-A13D-0D64BABD2184}" type="presParOf" srcId="{9045F644-C40B-49A2-A0E1-674792172AE8}" destId="{44BB105D-D3AF-4787-B6D6-5F012AB0E951}" srcOrd="3" destOrd="0" presId="urn:microsoft.com/office/officeart/2005/8/layout/lProcess3"/>
    <dgm:cxn modelId="{B902575B-2EB9-4A77-AFA8-34803A905961}" type="presParOf" srcId="{9045F644-C40B-49A2-A0E1-674792172AE8}" destId="{516B3A23-B8F1-4A8C-AE8B-ECF210FF81FB}" srcOrd="4" destOrd="0" presId="urn:microsoft.com/office/officeart/2005/8/layout/lProcess3"/>
    <dgm:cxn modelId="{B27F77BF-B8FE-4AD4-90C1-E835C3E850B4}" type="presParOf" srcId="{9045F644-C40B-49A2-A0E1-674792172AE8}" destId="{30933952-5B3E-48E3-AD55-A7D9E936E28D}" srcOrd="5" destOrd="0" presId="urn:microsoft.com/office/officeart/2005/8/layout/lProcess3"/>
    <dgm:cxn modelId="{4B3C7700-BD7F-44F3-9C01-663AEA5270EC}" type="presParOf" srcId="{9045F644-C40B-49A2-A0E1-674792172AE8}" destId="{D4F9EBE0-836B-4E14-9D58-67DBC5FE5681}" srcOrd="6" destOrd="0" presId="urn:microsoft.com/office/officeart/2005/8/layout/lProcess3"/>
    <dgm:cxn modelId="{46435F42-189D-408B-AACE-251794C07AF6}" type="presParOf" srcId="{DB02DA60-D1CA-4EBC-86F7-BA3EFE0F8B2F}" destId="{A8AC64A6-F861-475D-9CA3-B6C424A0B5DA}" srcOrd="3" destOrd="0" presId="urn:microsoft.com/office/officeart/2005/8/layout/lProcess3"/>
    <dgm:cxn modelId="{E307D298-F293-48E7-80B1-49A9561DAE89}" type="presParOf" srcId="{DB02DA60-D1CA-4EBC-86F7-BA3EFE0F8B2F}" destId="{E65D237E-616B-448A-86C7-D5ADB0C42940}" srcOrd="4" destOrd="0" presId="urn:microsoft.com/office/officeart/2005/8/layout/lProcess3"/>
    <dgm:cxn modelId="{9EBF6E0B-C1C5-45D7-8587-E496D1AD5DAD}" type="presParOf" srcId="{E65D237E-616B-448A-86C7-D5ADB0C42940}" destId="{12D4C44A-0449-41A5-8B89-D749A3089193}" srcOrd="0" destOrd="0" presId="urn:microsoft.com/office/officeart/2005/8/layout/lProcess3"/>
    <dgm:cxn modelId="{56280BF1-0864-4871-9640-1CD4631D674E}" type="presParOf" srcId="{E65D237E-616B-448A-86C7-D5ADB0C42940}" destId="{CF03D684-AF9F-4098-AA22-2939791E3387}" srcOrd="1" destOrd="0" presId="urn:microsoft.com/office/officeart/2005/8/layout/lProcess3"/>
    <dgm:cxn modelId="{4FCEF227-E027-4013-BD03-8F3E78231E8E}" type="presParOf" srcId="{E65D237E-616B-448A-86C7-D5ADB0C42940}" destId="{C9B64989-B089-4330-B43B-E5C234E9E7D7}" srcOrd="2" destOrd="0" presId="urn:microsoft.com/office/officeart/2005/8/layout/lProcess3"/>
    <dgm:cxn modelId="{0E026890-33BD-46AF-8C6C-41E5B5B2D319}" type="presParOf" srcId="{E65D237E-616B-448A-86C7-D5ADB0C42940}" destId="{71D8AE6E-4BE0-4684-AD9F-95961F01D7BD}" srcOrd="3" destOrd="0" presId="urn:microsoft.com/office/officeart/2005/8/layout/lProcess3"/>
    <dgm:cxn modelId="{4C75EF9D-8F8E-468C-8692-DC5FF5B889EC}" type="presParOf" srcId="{E65D237E-616B-448A-86C7-D5ADB0C42940}" destId="{61D23DFE-313C-4A9B-8719-1E034DB0EFC5}" srcOrd="4" destOrd="0" presId="urn:microsoft.com/office/officeart/2005/8/layout/lProcess3"/>
    <dgm:cxn modelId="{A2EEEE0D-283F-4E5F-88A5-108DC69629FA}" type="presParOf" srcId="{E65D237E-616B-448A-86C7-D5ADB0C42940}" destId="{F2CFC96C-F7F0-416B-A017-296BA8AB84F5}" srcOrd="5" destOrd="0" presId="urn:microsoft.com/office/officeart/2005/8/layout/lProcess3"/>
    <dgm:cxn modelId="{B8FDD1B2-E374-4E31-9386-DA06464A47ED}" type="presParOf" srcId="{E65D237E-616B-448A-86C7-D5ADB0C42940}" destId="{18267F10-0733-4FC5-936F-EBD7097D2516}" srcOrd="6" destOrd="0" presId="urn:microsoft.com/office/officeart/2005/8/layout/lProcess3"/>
    <dgm:cxn modelId="{87776B6E-089E-4605-8E05-81A12BB7E6CF}" type="presParOf" srcId="{DB02DA60-D1CA-4EBC-86F7-BA3EFE0F8B2F}" destId="{0B51AD71-5463-4128-BB14-E9F1136F9DE1}" srcOrd="5" destOrd="0" presId="urn:microsoft.com/office/officeart/2005/8/layout/lProcess3"/>
    <dgm:cxn modelId="{A18C4826-7872-4671-BD2C-1EF3AD157EC7}" type="presParOf" srcId="{DB02DA60-D1CA-4EBC-86F7-BA3EFE0F8B2F}" destId="{EB5B9C9B-392D-4106-A1C4-07018CEA0F18}" srcOrd="6" destOrd="0" presId="urn:microsoft.com/office/officeart/2005/8/layout/lProcess3"/>
    <dgm:cxn modelId="{183579A0-0A08-44EE-BF6A-50028FB3A35F}" type="presParOf" srcId="{EB5B9C9B-392D-4106-A1C4-07018CEA0F18}" destId="{D5E5A913-811F-425F-99D8-800B2D3FB330}" srcOrd="0" destOrd="0" presId="urn:microsoft.com/office/officeart/2005/8/layout/lProcess3"/>
    <dgm:cxn modelId="{7F602632-C21F-4DAC-8E73-12480C47FD31}" type="presParOf" srcId="{EB5B9C9B-392D-4106-A1C4-07018CEA0F18}" destId="{DDD3A9D4-F6BF-47CB-A327-AF0ECE1119F3}" srcOrd="1" destOrd="0" presId="urn:microsoft.com/office/officeart/2005/8/layout/lProcess3"/>
    <dgm:cxn modelId="{EA948430-2441-46F6-BB3A-8E849CCAF484}" type="presParOf" srcId="{EB5B9C9B-392D-4106-A1C4-07018CEA0F18}" destId="{4568EB10-80AE-467A-87B0-267D175B6868}" srcOrd="2" destOrd="0" presId="urn:microsoft.com/office/officeart/2005/8/layout/lProcess3"/>
    <dgm:cxn modelId="{73C951C3-3135-495C-8FC4-53EB08AEDB36}" type="presParOf" srcId="{EB5B9C9B-392D-4106-A1C4-07018CEA0F18}" destId="{E712D3CC-CA97-4661-BA81-01845034916E}" srcOrd="3" destOrd="0" presId="urn:microsoft.com/office/officeart/2005/8/layout/lProcess3"/>
    <dgm:cxn modelId="{33165AD7-1F4E-48E0-8728-A5D5CE2AA084}" type="presParOf" srcId="{EB5B9C9B-392D-4106-A1C4-07018CEA0F18}" destId="{123E1020-1CE0-45C6-96E4-19D074A21B5C}" srcOrd="4" destOrd="0" presId="urn:microsoft.com/office/officeart/2005/8/layout/lProcess3"/>
    <dgm:cxn modelId="{69997E14-1980-4D74-9FDB-DE156AE6A3D8}" type="presParOf" srcId="{EB5B9C9B-392D-4106-A1C4-07018CEA0F18}" destId="{B2827D82-EA54-42F6-AFC7-FEABB05DEA2A}" srcOrd="5" destOrd="0" presId="urn:microsoft.com/office/officeart/2005/8/layout/lProcess3"/>
    <dgm:cxn modelId="{A4C2DF4E-B3A3-4663-8D61-87A2E23A2DE1}" type="presParOf" srcId="{EB5B9C9B-392D-4106-A1C4-07018CEA0F18}" destId="{3D8A4275-7126-4732-8DD5-769573311F1E}" srcOrd="6" destOrd="0" presId="urn:microsoft.com/office/officeart/2005/8/layout/lProcess3"/>
    <dgm:cxn modelId="{08F5E05F-248A-40A3-B329-9DE6B1F98952}" type="presParOf" srcId="{DB02DA60-D1CA-4EBC-86F7-BA3EFE0F8B2F}" destId="{A7C6F2A8-B6E4-48EF-B797-F26C936D8568}" srcOrd="7" destOrd="0" presId="urn:microsoft.com/office/officeart/2005/8/layout/lProcess3"/>
    <dgm:cxn modelId="{A4029FF4-2F59-4A1B-B95A-E432247AE03E}" type="presParOf" srcId="{DB02DA60-D1CA-4EBC-86F7-BA3EFE0F8B2F}" destId="{83D7D67F-DE11-4047-95B5-5918207BE17E}" srcOrd="8" destOrd="0" presId="urn:microsoft.com/office/officeart/2005/8/layout/lProcess3"/>
    <dgm:cxn modelId="{F1DBA0DA-28E4-4069-97FE-BD25D01B0A40}" type="presParOf" srcId="{83D7D67F-DE11-4047-95B5-5918207BE17E}" destId="{A289C2ED-B4E6-4F1E-9CC3-499F25F74766}" srcOrd="0" destOrd="0" presId="urn:microsoft.com/office/officeart/2005/8/layout/lProcess3"/>
    <dgm:cxn modelId="{9C055E78-A351-464A-9E42-95A6C3076082}" type="presParOf" srcId="{83D7D67F-DE11-4047-95B5-5918207BE17E}" destId="{A32F5296-ACDE-4C37-B46A-40AB897BA583}" srcOrd="1" destOrd="0" presId="urn:microsoft.com/office/officeart/2005/8/layout/lProcess3"/>
    <dgm:cxn modelId="{D8179794-4EBE-4847-8181-4E763CC7308F}" type="presParOf" srcId="{83D7D67F-DE11-4047-95B5-5918207BE17E}" destId="{3F1B7ECC-F7EC-4D06-A90B-09171977F942}" srcOrd="2" destOrd="0" presId="urn:microsoft.com/office/officeart/2005/8/layout/lProcess3"/>
    <dgm:cxn modelId="{BFE1D3BB-0114-4623-9158-85C6B108F69B}" type="presParOf" srcId="{83D7D67F-DE11-4047-95B5-5918207BE17E}" destId="{61C0548A-C36B-4D85-AC54-6FC7C5BEE48B}" srcOrd="3" destOrd="0" presId="urn:microsoft.com/office/officeart/2005/8/layout/lProcess3"/>
    <dgm:cxn modelId="{121ACED9-C47F-43A8-8901-D7AD7515977B}" type="presParOf" srcId="{83D7D67F-DE11-4047-95B5-5918207BE17E}" destId="{A4DE229D-E464-4BE3-A7B4-76167E9356AE}" srcOrd="4" destOrd="0" presId="urn:microsoft.com/office/officeart/2005/8/layout/lProcess3"/>
    <dgm:cxn modelId="{1289AEE0-FFC1-45D3-BF75-C715D22262E3}" type="presParOf" srcId="{83D7D67F-DE11-4047-95B5-5918207BE17E}" destId="{EDA90558-A805-4FFF-BC3E-CD632FBF5EE4}" srcOrd="5" destOrd="0" presId="urn:microsoft.com/office/officeart/2005/8/layout/lProcess3"/>
    <dgm:cxn modelId="{65BCCE40-4EB6-4FBA-97D3-ED15F14C3F2A}" type="presParOf" srcId="{83D7D67F-DE11-4047-95B5-5918207BE17E}" destId="{799E536E-AF5E-4DE7-B537-2745CF6ADFD1}" srcOrd="6" destOrd="0" presId="urn:microsoft.com/office/officeart/2005/8/layout/lProcess3"/>
    <dgm:cxn modelId="{5A2091AB-9FB6-433E-A474-946C337CE210}" type="presParOf" srcId="{DB02DA60-D1CA-4EBC-86F7-BA3EFE0F8B2F}" destId="{F73F4A14-11CE-420F-87C8-0E0372879AC5}" srcOrd="9" destOrd="0" presId="urn:microsoft.com/office/officeart/2005/8/layout/lProcess3"/>
    <dgm:cxn modelId="{5D8DE447-2E17-4DED-8AD8-DA13D6473CCA}" type="presParOf" srcId="{DB02DA60-D1CA-4EBC-86F7-BA3EFE0F8B2F}" destId="{EA5CC09C-352A-4398-BA82-E963E916138E}" srcOrd="10" destOrd="0" presId="urn:microsoft.com/office/officeart/2005/8/layout/lProcess3"/>
    <dgm:cxn modelId="{351C47DC-615E-40D5-8255-EF8B339126D9}" type="presParOf" srcId="{EA5CC09C-352A-4398-BA82-E963E916138E}" destId="{A98179A5-DEAE-4102-8DED-F48D57E44F3E}" srcOrd="0" destOrd="0" presId="urn:microsoft.com/office/officeart/2005/8/layout/lProcess3"/>
    <dgm:cxn modelId="{9F92B911-1B13-497F-AC48-07829FCFB18E}" type="presParOf" srcId="{EA5CC09C-352A-4398-BA82-E963E916138E}" destId="{1BF4B162-51C1-4167-BBA4-2B529FCF952B}" srcOrd="1" destOrd="0" presId="urn:microsoft.com/office/officeart/2005/8/layout/lProcess3"/>
    <dgm:cxn modelId="{BA7DE296-643B-4A27-BF2E-E72DDEE77CFC}" type="presParOf" srcId="{EA5CC09C-352A-4398-BA82-E963E916138E}" destId="{9CF24C12-8B67-40BE-A263-979EDEF08C73}" srcOrd="2" destOrd="0" presId="urn:microsoft.com/office/officeart/2005/8/layout/lProcess3"/>
    <dgm:cxn modelId="{1863E841-7A04-4E0D-BE2F-09DD2F8D6932}" type="presParOf" srcId="{EA5CC09C-352A-4398-BA82-E963E916138E}" destId="{BB3D2C1A-C0E5-440F-B1D9-5F5210E89857}" srcOrd="3" destOrd="0" presId="urn:microsoft.com/office/officeart/2005/8/layout/lProcess3"/>
    <dgm:cxn modelId="{7783D9A7-1AE5-41ED-8505-A4DF6548A80F}" type="presParOf" srcId="{EA5CC09C-352A-4398-BA82-E963E916138E}" destId="{83B798B6-A92A-4E16-AD5E-BE09DD2B2393}" srcOrd="4" destOrd="0" presId="urn:microsoft.com/office/officeart/2005/8/layout/lProcess3"/>
    <dgm:cxn modelId="{F1B1C665-D756-4E46-974F-B26E7E7C0A47}" type="presParOf" srcId="{EA5CC09C-352A-4398-BA82-E963E916138E}" destId="{47E8E783-FAE6-4267-8B98-6B70E8A8ED8A}" srcOrd="5" destOrd="0" presId="urn:microsoft.com/office/officeart/2005/8/layout/lProcess3"/>
    <dgm:cxn modelId="{CEDB09F2-CA2B-4B93-A847-C8721D659CA7}" type="presParOf" srcId="{EA5CC09C-352A-4398-BA82-E963E916138E}" destId="{5DAF38B7-F7B2-4725-9E5E-CEC0B918CC2C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278A04-C8CD-4943-AABE-B73FBBD98788}" type="doc">
      <dgm:prSet loTypeId="urn:microsoft.com/office/officeart/2005/8/layout/cycle6" loCatId="cycle" qsTypeId="urn:microsoft.com/office/officeart/2005/8/quickstyle/3d2#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0F9C788-0AFF-488F-82E5-099C5CFFCD90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Use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Satellites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DTH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 and </a:t>
          </a:r>
          <a:br>
            <a:rPr lang="en-US" sz="1200" dirty="0" smtClean="0">
              <a:latin typeface="Arial" pitchFamily="34" charset="0"/>
              <a:cs typeface="Arial" pitchFamily="34" charset="0"/>
            </a:rPr>
          </a:br>
          <a:r>
            <a:rPr lang="en-US" sz="1200" dirty="0" smtClean="0">
              <a:latin typeface="Arial" pitchFamily="34" charset="0"/>
              <a:cs typeface="Arial" pitchFamily="34" charset="0"/>
            </a:rPr>
            <a:t>Other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Technological Aids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6A32A231-27B4-4F96-A7E4-8428F31A6257}" type="parTrans" cxnId="{88AE79CA-32D0-43CA-AD0D-E79B68C111ED}">
      <dgm:prSet/>
      <dgm:spPr/>
      <dgm:t>
        <a:bodyPr/>
        <a:lstStyle/>
        <a:p>
          <a:endParaRPr lang="en-US" sz="2800"/>
        </a:p>
      </dgm:t>
    </dgm:pt>
    <dgm:pt modelId="{1B1C93E8-2271-4EDE-B1EF-AAE7B5919E29}" type="sibTrans" cxnId="{88AE79CA-32D0-43CA-AD0D-E79B68C111ED}">
      <dgm:prSet/>
      <dgm:spPr/>
      <dgm:t>
        <a:bodyPr/>
        <a:lstStyle/>
        <a:p>
          <a:endParaRPr lang="en-US" sz="2800">
            <a:latin typeface="Arial" pitchFamily="34" charset="0"/>
            <a:cs typeface="Arial" pitchFamily="34" charset="0"/>
          </a:endParaRPr>
        </a:p>
      </dgm:t>
    </dgm:pt>
    <dgm:pt modelId="{94E37AD5-AEBF-4136-B7F1-39E7A1B50C18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Access to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Interactive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 rather than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Disseminative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Technologies/ Materials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2C130757-7D90-41BE-B472-F8B5F4B468A6}" type="parTrans" cxnId="{5B4F999A-2A59-4539-96D7-75C6A3BCC9FF}">
      <dgm:prSet/>
      <dgm:spPr/>
      <dgm:t>
        <a:bodyPr/>
        <a:lstStyle/>
        <a:p>
          <a:endParaRPr lang="en-US" sz="2800"/>
        </a:p>
      </dgm:t>
    </dgm:pt>
    <dgm:pt modelId="{1FE31BF1-A3DC-4D5C-B061-2804254D566C}" type="sibTrans" cxnId="{5B4F999A-2A59-4539-96D7-75C6A3BCC9FF}">
      <dgm:prSet/>
      <dgm:spPr/>
      <dgm:t>
        <a:bodyPr/>
        <a:lstStyle/>
        <a:p>
          <a:endParaRPr lang="en-US" sz="2800">
            <a:latin typeface="Arial" pitchFamily="34" charset="0"/>
            <a:cs typeface="Arial" pitchFamily="34" charset="0"/>
          </a:endParaRPr>
        </a:p>
      </dgm:t>
    </dgm:pt>
    <dgm:pt modelId="{5FACC988-CCEF-4B37-AE05-1DBF581DB1AE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Focus on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Democratization 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Enabled by Internet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90A0DD5C-A1CC-4DAD-A392-70E2DF3402E8}" type="parTrans" cxnId="{3E335FB6-5062-4B42-91DF-3EBFF435AC59}">
      <dgm:prSet/>
      <dgm:spPr/>
      <dgm:t>
        <a:bodyPr/>
        <a:lstStyle/>
        <a:p>
          <a:endParaRPr lang="en-US" sz="2800"/>
        </a:p>
      </dgm:t>
    </dgm:pt>
    <dgm:pt modelId="{D1FEBFFC-9C81-48C9-998C-EA52F5B9E98B}" type="sibTrans" cxnId="{3E335FB6-5062-4B42-91DF-3EBFF435AC59}">
      <dgm:prSet/>
      <dgm:spPr/>
      <dgm:t>
        <a:bodyPr/>
        <a:lstStyle/>
        <a:p>
          <a:endParaRPr lang="en-US" sz="2800">
            <a:latin typeface="Arial" pitchFamily="34" charset="0"/>
            <a:cs typeface="Arial" pitchFamily="34" charset="0"/>
          </a:endParaRPr>
        </a:p>
      </dgm:t>
    </dgm:pt>
    <dgm:pt modelId="{497D9918-F6DD-45FE-A3E2-D589E3FB3E05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Paradigm Shift in Teachers’ Role to Being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Facilitator/ Guide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03F44161-A0F0-4627-BE1E-062414D75060}" type="parTrans" cxnId="{7217E7A8-C73D-4629-A506-D760F0E1E1AC}">
      <dgm:prSet/>
      <dgm:spPr/>
      <dgm:t>
        <a:bodyPr/>
        <a:lstStyle/>
        <a:p>
          <a:endParaRPr lang="en-US" sz="2800"/>
        </a:p>
      </dgm:t>
    </dgm:pt>
    <dgm:pt modelId="{22C7A4EE-7706-4784-87AB-CF6B92A30DDF}" type="sibTrans" cxnId="{7217E7A8-C73D-4629-A506-D760F0E1E1AC}">
      <dgm:prSet/>
      <dgm:spPr/>
      <dgm:t>
        <a:bodyPr/>
        <a:lstStyle/>
        <a:p>
          <a:endParaRPr lang="en-US" sz="2800">
            <a:latin typeface="Arial" pitchFamily="34" charset="0"/>
            <a:cs typeface="Arial" pitchFamily="34" charset="0"/>
          </a:endParaRPr>
        </a:p>
      </dgm:t>
    </dgm:pt>
    <dgm:pt modelId="{7918A206-5B0A-4D57-A663-89942B0C6075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Promote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Universal Access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; Facilitate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Participatory Forums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; Develop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Communities</a:t>
          </a:r>
          <a:r>
            <a:rPr lang="en-US" sz="1200" dirty="0" smtClean="0">
              <a:latin typeface="Arial" pitchFamily="34" charset="0"/>
              <a:cs typeface="Arial" pitchFamily="34" charset="0"/>
            </a:rPr>
            <a:t> and </a:t>
          </a:r>
          <a:r>
            <a:rPr lang="en-US" sz="1200" b="1" dirty="0" smtClean="0">
              <a:latin typeface="Arial" pitchFamily="34" charset="0"/>
              <a:cs typeface="Arial" pitchFamily="34" charset="0"/>
            </a:rPr>
            <a:t>Interest Groups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7DA89DFC-CC93-4AC6-BFB5-7D400284A2A5}" type="parTrans" cxnId="{53CBF0E5-1E0A-4FC8-8B9C-06547938F8AD}">
      <dgm:prSet/>
      <dgm:spPr/>
      <dgm:t>
        <a:bodyPr/>
        <a:lstStyle/>
        <a:p>
          <a:endParaRPr lang="en-US" sz="2800"/>
        </a:p>
      </dgm:t>
    </dgm:pt>
    <dgm:pt modelId="{E0534357-5488-472F-9526-599B9A2E5165}" type="sibTrans" cxnId="{53CBF0E5-1E0A-4FC8-8B9C-06547938F8AD}">
      <dgm:prSet/>
      <dgm:spPr/>
      <dgm:t>
        <a:bodyPr/>
        <a:lstStyle/>
        <a:p>
          <a:endParaRPr lang="en-US" sz="2800">
            <a:latin typeface="Arial" pitchFamily="34" charset="0"/>
            <a:cs typeface="Arial" pitchFamily="34" charset="0"/>
          </a:endParaRPr>
        </a:p>
      </dgm:t>
    </dgm:pt>
    <dgm:pt modelId="{910C8D49-5446-4D8E-A6F8-74C9EA2F302F}">
      <dgm:prSet phldrT="[Text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Transform Schools to </a:t>
          </a:r>
          <a:br>
            <a:rPr lang="en-US" sz="1200" dirty="0" smtClean="0">
              <a:latin typeface="Arial" pitchFamily="34" charset="0"/>
              <a:cs typeface="Arial" pitchFamily="34" charset="0"/>
            </a:rPr>
          </a:br>
          <a:r>
            <a:rPr lang="en-US" sz="1200" b="1" dirty="0" smtClean="0">
              <a:latin typeface="Arial" pitchFamily="34" charset="0"/>
              <a:cs typeface="Arial" pitchFamily="34" charset="0"/>
            </a:rPr>
            <a:t>ICT-Rich Environments</a:t>
          </a:r>
          <a:endParaRPr lang="en-US" sz="1200" dirty="0">
            <a:latin typeface="Arial" pitchFamily="34" charset="0"/>
            <a:cs typeface="Arial" pitchFamily="34" charset="0"/>
          </a:endParaRPr>
        </a:p>
      </dgm:t>
    </dgm:pt>
    <dgm:pt modelId="{600EDD0B-0AF0-4C34-84CE-EB7A816F948B}" type="parTrans" cxnId="{19CC0998-C160-48BB-A54A-67CA9ECDBC59}">
      <dgm:prSet/>
      <dgm:spPr/>
      <dgm:t>
        <a:bodyPr/>
        <a:lstStyle/>
        <a:p>
          <a:endParaRPr lang="en-US"/>
        </a:p>
      </dgm:t>
    </dgm:pt>
    <dgm:pt modelId="{C5EFDF38-EC16-4518-BDE8-034F22D522A9}" type="sibTrans" cxnId="{19CC0998-C160-48BB-A54A-67CA9ECDBC59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57406131-61CB-4337-A98C-4B302D1E8149}" type="pres">
      <dgm:prSet presAssocID="{08278A04-C8CD-4943-AABE-B73FBBD987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38A178-0BDB-48FB-AEA4-E532C9F1B203}" type="pres">
      <dgm:prSet presAssocID="{910C8D49-5446-4D8E-A6F8-74C9EA2F302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7C7C3F-B6F0-48A2-BE3F-8AF26EBA1FC2}" type="pres">
      <dgm:prSet presAssocID="{910C8D49-5446-4D8E-A6F8-74C9EA2F302F}" presName="spNode" presStyleCnt="0"/>
      <dgm:spPr/>
    </dgm:pt>
    <dgm:pt modelId="{4433BA5D-FBC0-44EA-940F-3A8DD711B7C1}" type="pres">
      <dgm:prSet presAssocID="{C5EFDF38-EC16-4518-BDE8-034F22D522A9}" presName="sibTrans" presStyleLbl="sibTrans1D1" presStyleIdx="0" presStyleCnt="6"/>
      <dgm:spPr/>
      <dgm:t>
        <a:bodyPr/>
        <a:lstStyle/>
        <a:p>
          <a:endParaRPr lang="en-US"/>
        </a:p>
      </dgm:t>
    </dgm:pt>
    <dgm:pt modelId="{ECCC1EE3-3228-4AB8-A450-E9FBFB64AF5D}" type="pres">
      <dgm:prSet presAssocID="{50F9C788-0AFF-488F-82E5-099C5CFFCD9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56E8E-6F56-470D-AD69-D450CC468CCD}" type="pres">
      <dgm:prSet presAssocID="{50F9C788-0AFF-488F-82E5-099C5CFFCD90}" presName="spNode" presStyleCnt="0"/>
      <dgm:spPr/>
    </dgm:pt>
    <dgm:pt modelId="{FF6FA5ED-9EB7-46AE-9B1D-E035ABA0E95C}" type="pres">
      <dgm:prSet presAssocID="{1B1C93E8-2271-4EDE-B1EF-AAE7B5919E29}" presName="sibTrans" presStyleLbl="sibTrans1D1" presStyleIdx="1" presStyleCnt="6"/>
      <dgm:spPr/>
      <dgm:t>
        <a:bodyPr/>
        <a:lstStyle/>
        <a:p>
          <a:endParaRPr lang="en-US"/>
        </a:p>
      </dgm:t>
    </dgm:pt>
    <dgm:pt modelId="{4B3DC932-5485-4A97-A4C4-461DBA9C5630}" type="pres">
      <dgm:prSet presAssocID="{94E37AD5-AEBF-4136-B7F1-39E7A1B50C1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D01F73-97F1-4223-A034-A7C3B05E62C6}" type="pres">
      <dgm:prSet presAssocID="{94E37AD5-AEBF-4136-B7F1-39E7A1B50C18}" presName="spNode" presStyleCnt="0"/>
      <dgm:spPr/>
    </dgm:pt>
    <dgm:pt modelId="{D4E9F803-1BF3-4535-8BBB-2E0F8897BA44}" type="pres">
      <dgm:prSet presAssocID="{1FE31BF1-A3DC-4D5C-B061-2804254D566C}" presName="sibTrans" presStyleLbl="sibTrans1D1" presStyleIdx="2" presStyleCnt="6"/>
      <dgm:spPr/>
      <dgm:t>
        <a:bodyPr/>
        <a:lstStyle/>
        <a:p>
          <a:endParaRPr lang="en-US"/>
        </a:p>
      </dgm:t>
    </dgm:pt>
    <dgm:pt modelId="{CFC07E6A-515A-4499-8D00-D8369406FD60}" type="pres">
      <dgm:prSet presAssocID="{5FACC988-CCEF-4B37-AE05-1DBF581DB1A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01E9DD-F275-40B3-9DDE-1975FAF5AA57}" type="pres">
      <dgm:prSet presAssocID="{5FACC988-CCEF-4B37-AE05-1DBF581DB1AE}" presName="spNode" presStyleCnt="0"/>
      <dgm:spPr/>
    </dgm:pt>
    <dgm:pt modelId="{291B4ECB-77CF-4744-968C-A50F797CC29F}" type="pres">
      <dgm:prSet presAssocID="{D1FEBFFC-9C81-48C9-998C-EA52F5B9E98B}" presName="sibTrans" presStyleLbl="sibTrans1D1" presStyleIdx="3" presStyleCnt="6"/>
      <dgm:spPr/>
      <dgm:t>
        <a:bodyPr/>
        <a:lstStyle/>
        <a:p>
          <a:endParaRPr lang="en-US"/>
        </a:p>
      </dgm:t>
    </dgm:pt>
    <dgm:pt modelId="{85662EF6-BC2C-46D3-82EF-657905B2C9FA}" type="pres">
      <dgm:prSet presAssocID="{497D9918-F6DD-45FE-A3E2-D589E3FB3E0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DDC093-E018-47F9-897E-6FCAFC76B69D}" type="pres">
      <dgm:prSet presAssocID="{497D9918-F6DD-45FE-A3E2-D589E3FB3E05}" presName="spNode" presStyleCnt="0"/>
      <dgm:spPr/>
    </dgm:pt>
    <dgm:pt modelId="{0DEA191F-2022-4D61-A8A1-3C1F5306AFF2}" type="pres">
      <dgm:prSet presAssocID="{22C7A4EE-7706-4784-87AB-CF6B92A30DDF}" presName="sibTrans" presStyleLbl="sibTrans1D1" presStyleIdx="4" presStyleCnt="6"/>
      <dgm:spPr/>
      <dgm:t>
        <a:bodyPr/>
        <a:lstStyle/>
        <a:p>
          <a:endParaRPr lang="en-US"/>
        </a:p>
      </dgm:t>
    </dgm:pt>
    <dgm:pt modelId="{4CE6CFD4-8243-449D-A3D0-276EF7E05B95}" type="pres">
      <dgm:prSet presAssocID="{7918A206-5B0A-4D57-A663-89942B0C607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831009-276C-476B-972F-C596BD6139A8}" type="pres">
      <dgm:prSet presAssocID="{7918A206-5B0A-4D57-A663-89942B0C6075}" presName="spNode" presStyleCnt="0"/>
      <dgm:spPr/>
    </dgm:pt>
    <dgm:pt modelId="{45FCCE68-DBD8-4460-AC84-99031744D79D}" type="pres">
      <dgm:prSet presAssocID="{E0534357-5488-472F-9526-599B9A2E5165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3E335FB6-5062-4B42-91DF-3EBFF435AC59}" srcId="{08278A04-C8CD-4943-AABE-B73FBBD98788}" destId="{5FACC988-CCEF-4B37-AE05-1DBF581DB1AE}" srcOrd="3" destOrd="0" parTransId="{90A0DD5C-A1CC-4DAD-A392-70E2DF3402E8}" sibTransId="{D1FEBFFC-9C81-48C9-998C-EA52F5B9E98B}"/>
    <dgm:cxn modelId="{7217E7A8-C73D-4629-A506-D760F0E1E1AC}" srcId="{08278A04-C8CD-4943-AABE-B73FBBD98788}" destId="{497D9918-F6DD-45FE-A3E2-D589E3FB3E05}" srcOrd="4" destOrd="0" parTransId="{03F44161-A0F0-4627-BE1E-062414D75060}" sibTransId="{22C7A4EE-7706-4784-87AB-CF6B92A30DDF}"/>
    <dgm:cxn modelId="{5CAD647B-0A7F-4142-AD5E-79637F5B1BD7}" type="presOf" srcId="{C5EFDF38-EC16-4518-BDE8-034F22D522A9}" destId="{4433BA5D-FBC0-44EA-940F-3A8DD711B7C1}" srcOrd="0" destOrd="0" presId="urn:microsoft.com/office/officeart/2005/8/layout/cycle6"/>
    <dgm:cxn modelId="{37ECE0D6-5DCC-430B-849B-770AF241914A}" type="presOf" srcId="{D1FEBFFC-9C81-48C9-998C-EA52F5B9E98B}" destId="{291B4ECB-77CF-4744-968C-A50F797CC29F}" srcOrd="0" destOrd="0" presId="urn:microsoft.com/office/officeart/2005/8/layout/cycle6"/>
    <dgm:cxn modelId="{8FF25A45-C4F2-4626-ACA4-3E5A01460382}" type="presOf" srcId="{5FACC988-CCEF-4B37-AE05-1DBF581DB1AE}" destId="{CFC07E6A-515A-4499-8D00-D8369406FD60}" srcOrd="0" destOrd="0" presId="urn:microsoft.com/office/officeart/2005/8/layout/cycle6"/>
    <dgm:cxn modelId="{E5CB4793-0EF7-40D3-8B7F-29B28C4769DD}" type="presOf" srcId="{910C8D49-5446-4D8E-A6F8-74C9EA2F302F}" destId="{B238A178-0BDB-48FB-AEA4-E532C9F1B203}" srcOrd="0" destOrd="0" presId="urn:microsoft.com/office/officeart/2005/8/layout/cycle6"/>
    <dgm:cxn modelId="{6D37EC99-D455-4A6F-AA3A-2AFE7A593FF2}" type="presOf" srcId="{08278A04-C8CD-4943-AABE-B73FBBD98788}" destId="{57406131-61CB-4337-A98C-4B302D1E8149}" srcOrd="0" destOrd="0" presId="urn:microsoft.com/office/officeart/2005/8/layout/cycle6"/>
    <dgm:cxn modelId="{19CC0998-C160-48BB-A54A-67CA9ECDBC59}" srcId="{08278A04-C8CD-4943-AABE-B73FBBD98788}" destId="{910C8D49-5446-4D8E-A6F8-74C9EA2F302F}" srcOrd="0" destOrd="0" parTransId="{600EDD0B-0AF0-4C34-84CE-EB7A816F948B}" sibTransId="{C5EFDF38-EC16-4518-BDE8-034F22D522A9}"/>
    <dgm:cxn modelId="{7D421CD7-6AF2-442E-84AB-B9B5D455A4EC}" type="presOf" srcId="{1FE31BF1-A3DC-4D5C-B061-2804254D566C}" destId="{D4E9F803-1BF3-4535-8BBB-2E0F8897BA44}" srcOrd="0" destOrd="0" presId="urn:microsoft.com/office/officeart/2005/8/layout/cycle6"/>
    <dgm:cxn modelId="{53CBF0E5-1E0A-4FC8-8B9C-06547938F8AD}" srcId="{08278A04-C8CD-4943-AABE-B73FBBD98788}" destId="{7918A206-5B0A-4D57-A663-89942B0C6075}" srcOrd="5" destOrd="0" parTransId="{7DA89DFC-CC93-4AC6-BFB5-7D400284A2A5}" sibTransId="{E0534357-5488-472F-9526-599B9A2E5165}"/>
    <dgm:cxn modelId="{7A7BD855-228A-4AE8-85D1-3FCB4363DCF8}" type="presOf" srcId="{E0534357-5488-472F-9526-599B9A2E5165}" destId="{45FCCE68-DBD8-4460-AC84-99031744D79D}" srcOrd="0" destOrd="0" presId="urn:microsoft.com/office/officeart/2005/8/layout/cycle6"/>
    <dgm:cxn modelId="{378A09EE-C6A1-43E3-8DEE-D5EDAC5E270C}" type="presOf" srcId="{94E37AD5-AEBF-4136-B7F1-39E7A1B50C18}" destId="{4B3DC932-5485-4A97-A4C4-461DBA9C5630}" srcOrd="0" destOrd="0" presId="urn:microsoft.com/office/officeart/2005/8/layout/cycle6"/>
    <dgm:cxn modelId="{BBF5CB88-A754-4AD2-BC19-6706A10CA979}" type="presOf" srcId="{497D9918-F6DD-45FE-A3E2-D589E3FB3E05}" destId="{85662EF6-BC2C-46D3-82EF-657905B2C9FA}" srcOrd="0" destOrd="0" presId="urn:microsoft.com/office/officeart/2005/8/layout/cycle6"/>
    <dgm:cxn modelId="{3426FA40-3D7C-4B36-8821-5C38258638C6}" type="presOf" srcId="{22C7A4EE-7706-4784-87AB-CF6B92A30DDF}" destId="{0DEA191F-2022-4D61-A8A1-3C1F5306AFF2}" srcOrd="0" destOrd="0" presId="urn:microsoft.com/office/officeart/2005/8/layout/cycle6"/>
    <dgm:cxn modelId="{0B41C277-0E87-477F-9B83-5C166EBF4B41}" type="presOf" srcId="{1B1C93E8-2271-4EDE-B1EF-AAE7B5919E29}" destId="{FF6FA5ED-9EB7-46AE-9B1D-E035ABA0E95C}" srcOrd="0" destOrd="0" presId="urn:microsoft.com/office/officeart/2005/8/layout/cycle6"/>
    <dgm:cxn modelId="{4F2754FB-4407-41D0-B49E-9111D28B2AC8}" type="presOf" srcId="{7918A206-5B0A-4D57-A663-89942B0C6075}" destId="{4CE6CFD4-8243-449D-A3D0-276EF7E05B95}" srcOrd="0" destOrd="0" presId="urn:microsoft.com/office/officeart/2005/8/layout/cycle6"/>
    <dgm:cxn modelId="{EDBE4642-8EB4-4B7F-AF12-197FF250626E}" type="presOf" srcId="{50F9C788-0AFF-488F-82E5-099C5CFFCD90}" destId="{ECCC1EE3-3228-4AB8-A450-E9FBFB64AF5D}" srcOrd="0" destOrd="0" presId="urn:microsoft.com/office/officeart/2005/8/layout/cycle6"/>
    <dgm:cxn modelId="{5B4F999A-2A59-4539-96D7-75C6A3BCC9FF}" srcId="{08278A04-C8CD-4943-AABE-B73FBBD98788}" destId="{94E37AD5-AEBF-4136-B7F1-39E7A1B50C18}" srcOrd="2" destOrd="0" parTransId="{2C130757-7D90-41BE-B472-F8B5F4B468A6}" sibTransId="{1FE31BF1-A3DC-4D5C-B061-2804254D566C}"/>
    <dgm:cxn modelId="{88AE79CA-32D0-43CA-AD0D-E79B68C111ED}" srcId="{08278A04-C8CD-4943-AABE-B73FBBD98788}" destId="{50F9C788-0AFF-488F-82E5-099C5CFFCD90}" srcOrd="1" destOrd="0" parTransId="{6A32A231-27B4-4F96-A7E4-8428F31A6257}" sibTransId="{1B1C93E8-2271-4EDE-B1EF-AAE7B5919E29}"/>
    <dgm:cxn modelId="{ED47C633-B0D9-4ACC-8A36-8C7EF6582B59}" type="presParOf" srcId="{57406131-61CB-4337-A98C-4B302D1E8149}" destId="{B238A178-0BDB-48FB-AEA4-E532C9F1B203}" srcOrd="0" destOrd="0" presId="urn:microsoft.com/office/officeart/2005/8/layout/cycle6"/>
    <dgm:cxn modelId="{2E602566-F139-4236-8BA2-749729C9F156}" type="presParOf" srcId="{57406131-61CB-4337-A98C-4B302D1E8149}" destId="{8B7C7C3F-B6F0-48A2-BE3F-8AF26EBA1FC2}" srcOrd="1" destOrd="0" presId="urn:microsoft.com/office/officeart/2005/8/layout/cycle6"/>
    <dgm:cxn modelId="{B795FB8D-976A-4063-80D8-70566EDF7C7E}" type="presParOf" srcId="{57406131-61CB-4337-A98C-4B302D1E8149}" destId="{4433BA5D-FBC0-44EA-940F-3A8DD711B7C1}" srcOrd="2" destOrd="0" presId="urn:microsoft.com/office/officeart/2005/8/layout/cycle6"/>
    <dgm:cxn modelId="{C75B6A39-118A-47DF-A751-C7D5734FB4B5}" type="presParOf" srcId="{57406131-61CB-4337-A98C-4B302D1E8149}" destId="{ECCC1EE3-3228-4AB8-A450-E9FBFB64AF5D}" srcOrd="3" destOrd="0" presId="urn:microsoft.com/office/officeart/2005/8/layout/cycle6"/>
    <dgm:cxn modelId="{E6C84ADF-E01C-4EA6-AB38-905DF0DB0312}" type="presParOf" srcId="{57406131-61CB-4337-A98C-4B302D1E8149}" destId="{04556E8E-6F56-470D-AD69-D450CC468CCD}" srcOrd="4" destOrd="0" presId="urn:microsoft.com/office/officeart/2005/8/layout/cycle6"/>
    <dgm:cxn modelId="{BD6C66A4-46A3-4C5D-9126-AA8EB72E8E6D}" type="presParOf" srcId="{57406131-61CB-4337-A98C-4B302D1E8149}" destId="{FF6FA5ED-9EB7-46AE-9B1D-E035ABA0E95C}" srcOrd="5" destOrd="0" presId="urn:microsoft.com/office/officeart/2005/8/layout/cycle6"/>
    <dgm:cxn modelId="{BB1C15D5-2B0B-4ECC-A968-19A38BB398BC}" type="presParOf" srcId="{57406131-61CB-4337-A98C-4B302D1E8149}" destId="{4B3DC932-5485-4A97-A4C4-461DBA9C5630}" srcOrd="6" destOrd="0" presId="urn:microsoft.com/office/officeart/2005/8/layout/cycle6"/>
    <dgm:cxn modelId="{56B718E2-908F-4D9F-90E1-31D4C5610192}" type="presParOf" srcId="{57406131-61CB-4337-A98C-4B302D1E8149}" destId="{BFD01F73-97F1-4223-A034-A7C3B05E62C6}" srcOrd="7" destOrd="0" presId="urn:microsoft.com/office/officeart/2005/8/layout/cycle6"/>
    <dgm:cxn modelId="{391FB462-5FE5-464C-80BB-4FA1E97D6631}" type="presParOf" srcId="{57406131-61CB-4337-A98C-4B302D1E8149}" destId="{D4E9F803-1BF3-4535-8BBB-2E0F8897BA44}" srcOrd="8" destOrd="0" presId="urn:microsoft.com/office/officeart/2005/8/layout/cycle6"/>
    <dgm:cxn modelId="{44D2876F-6533-4C17-9703-0C1AD9CC5F19}" type="presParOf" srcId="{57406131-61CB-4337-A98C-4B302D1E8149}" destId="{CFC07E6A-515A-4499-8D00-D8369406FD60}" srcOrd="9" destOrd="0" presId="urn:microsoft.com/office/officeart/2005/8/layout/cycle6"/>
    <dgm:cxn modelId="{C73C7897-3941-4617-8627-68860F0D0DAB}" type="presParOf" srcId="{57406131-61CB-4337-A98C-4B302D1E8149}" destId="{D101E9DD-F275-40B3-9DDE-1975FAF5AA57}" srcOrd="10" destOrd="0" presId="urn:microsoft.com/office/officeart/2005/8/layout/cycle6"/>
    <dgm:cxn modelId="{4E4A6675-F336-4542-A72B-EC731A26573E}" type="presParOf" srcId="{57406131-61CB-4337-A98C-4B302D1E8149}" destId="{291B4ECB-77CF-4744-968C-A50F797CC29F}" srcOrd="11" destOrd="0" presId="urn:microsoft.com/office/officeart/2005/8/layout/cycle6"/>
    <dgm:cxn modelId="{68674C14-D722-44E6-800E-7AE144CD9EC9}" type="presParOf" srcId="{57406131-61CB-4337-A98C-4B302D1E8149}" destId="{85662EF6-BC2C-46D3-82EF-657905B2C9FA}" srcOrd="12" destOrd="0" presId="urn:microsoft.com/office/officeart/2005/8/layout/cycle6"/>
    <dgm:cxn modelId="{AEBE0C20-4C73-48C9-A41B-106B4897F716}" type="presParOf" srcId="{57406131-61CB-4337-A98C-4B302D1E8149}" destId="{BCDDC093-E018-47F9-897E-6FCAFC76B69D}" srcOrd="13" destOrd="0" presId="urn:microsoft.com/office/officeart/2005/8/layout/cycle6"/>
    <dgm:cxn modelId="{966B39C0-4E08-47AE-98FE-FE12FF3A933D}" type="presParOf" srcId="{57406131-61CB-4337-A98C-4B302D1E8149}" destId="{0DEA191F-2022-4D61-A8A1-3C1F5306AFF2}" srcOrd="14" destOrd="0" presId="urn:microsoft.com/office/officeart/2005/8/layout/cycle6"/>
    <dgm:cxn modelId="{886AF187-5F92-4A3C-865D-A31B3CB18BB2}" type="presParOf" srcId="{57406131-61CB-4337-A98C-4B302D1E8149}" destId="{4CE6CFD4-8243-449D-A3D0-276EF7E05B95}" srcOrd="15" destOrd="0" presId="urn:microsoft.com/office/officeart/2005/8/layout/cycle6"/>
    <dgm:cxn modelId="{DABC1539-5A22-4E02-AF86-CC807F76D59B}" type="presParOf" srcId="{57406131-61CB-4337-A98C-4B302D1E8149}" destId="{9C831009-276C-476B-972F-C596BD6139A8}" srcOrd="16" destOrd="0" presId="urn:microsoft.com/office/officeart/2005/8/layout/cycle6"/>
    <dgm:cxn modelId="{238D9C66-2245-4859-ABD8-39B8991329AD}" type="presParOf" srcId="{57406131-61CB-4337-A98C-4B302D1E8149}" destId="{45FCCE68-DBD8-4460-AC84-99031744D79D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E25306-EF13-4590-86E5-BFE60F13E045}" type="doc">
      <dgm:prSet loTypeId="urn:microsoft.com/office/officeart/2005/8/layout/hList1" loCatId="list" qsTypeId="urn:microsoft.com/office/officeart/2005/8/quickstyle/3d2#4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2BD6E6D-014D-4B59-8B59-5F551F9D1ED4}">
      <dgm:prSet/>
      <dgm:spPr/>
      <dgm:t>
        <a:bodyPr/>
        <a:lstStyle/>
        <a:p>
          <a:pPr rtl="0"/>
          <a:r>
            <a:rPr lang="en-US" dirty="0" smtClean="0"/>
            <a:t>What Technology does</a:t>
          </a:r>
          <a:endParaRPr lang="en-US" dirty="0"/>
        </a:p>
      </dgm:t>
    </dgm:pt>
    <dgm:pt modelId="{86FE14EB-28CD-4C31-BA26-F87D4D0CB6B8}" type="parTrans" cxnId="{2D6DA460-B2BF-43DB-9F11-C7009355AC23}">
      <dgm:prSet/>
      <dgm:spPr/>
      <dgm:t>
        <a:bodyPr/>
        <a:lstStyle/>
        <a:p>
          <a:endParaRPr lang="en-US"/>
        </a:p>
      </dgm:t>
    </dgm:pt>
    <dgm:pt modelId="{F8694BBE-A2F3-466E-BD1D-CC5BC2CD9597}" type="sibTrans" cxnId="{2D6DA460-B2BF-43DB-9F11-C7009355AC23}">
      <dgm:prSet/>
      <dgm:spPr/>
      <dgm:t>
        <a:bodyPr/>
        <a:lstStyle/>
        <a:p>
          <a:endParaRPr lang="en-US"/>
        </a:p>
      </dgm:t>
    </dgm:pt>
    <dgm:pt modelId="{FD750E04-37E1-4D47-8AEB-AB3920315059}">
      <dgm:prSet/>
      <dgm:spPr/>
      <dgm:t>
        <a:bodyPr/>
        <a:lstStyle/>
        <a:p>
          <a:pPr rtl="0"/>
          <a:r>
            <a:rPr lang="en-US" dirty="0" smtClean="0"/>
            <a:t>Allows visualization of abstract concepts</a:t>
          </a:r>
          <a:endParaRPr lang="en-US" dirty="0"/>
        </a:p>
      </dgm:t>
    </dgm:pt>
    <dgm:pt modelId="{ED4A884B-85D9-4EAB-A80C-734D84C530CF}" type="parTrans" cxnId="{38A8D48B-8CBA-4CFE-B80A-74EE8B4E3251}">
      <dgm:prSet/>
      <dgm:spPr/>
      <dgm:t>
        <a:bodyPr/>
        <a:lstStyle/>
        <a:p>
          <a:endParaRPr lang="en-US"/>
        </a:p>
      </dgm:t>
    </dgm:pt>
    <dgm:pt modelId="{47FE2C67-1C72-4C1A-B439-008DB712A7C2}" type="sibTrans" cxnId="{38A8D48B-8CBA-4CFE-B80A-74EE8B4E3251}">
      <dgm:prSet/>
      <dgm:spPr/>
      <dgm:t>
        <a:bodyPr/>
        <a:lstStyle/>
        <a:p>
          <a:endParaRPr lang="en-US"/>
        </a:p>
      </dgm:t>
    </dgm:pt>
    <dgm:pt modelId="{BD535522-58BC-469A-8397-737C61F28322}">
      <dgm:prSet/>
      <dgm:spPr/>
      <dgm:t>
        <a:bodyPr/>
        <a:lstStyle/>
        <a:p>
          <a:pPr rtl="0"/>
          <a:r>
            <a:rPr lang="en-US" dirty="0" smtClean="0"/>
            <a:t>Demonstrates cause and effect visually</a:t>
          </a:r>
          <a:endParaRPr lang="en-US" dirty="0"/>
        </a:p>
      </dgm:t>
    </dgm:pt>
    <dgm:pt modelId="{787694F0-0774-4EFB-8AD1-5D640CE431A3}" type="parTrans" cxnId="{D1342EA7-0262-483D-BA86-67B2C11B92CF}">
      <dgm:prSet/>
      <dgm:spPr/>
      <dgm:t>
        <a:bodyPr/>
        <a:lstStyle/>
        <a:p>
          <a:endParaRPr lang="en-US"/>
        </a:p>
      </dgm:t>
    </dgm:pt>
    <dgm:pt modelId="{50EAFCCB-05C5-45B8-A25D-1C462458C622}" type="sibTrans" cxnId="{D1342EA7-0262-483D-BA86-67B2C11B92CF}">
      <dgm:prSet/>
      <dgm:spPr/>
      <dgm:t>
        <a:bodyPr/>
        <a:lstStyle/>
        <a:p>
          <a:endParaRPr lang="en-US"/>
        </a:p>
      </dgm:t>
    </dgm:pt>
    <dgm:pt modelId="{B430C9BD-695A-4D14-A5BD-D77934F5E2CF}">
      <dgm:prSet/>
      <dgm:spPr/>
      <dgm:t>
        <a:bodyPr/>
        <a:lstStyle/>
        <a:p>
          <a:pPr rtl="0"/>
          <a:r>
            <a:rPr lang="en-US" dirty="0" smtClean="0"/>
            <a:t>Provides visuals of phenomena that are otherwise not visible</a:t>
          </a:r>
          <a:endParaRPr lang="en-US" dirty="0"/>
        </a:p>
      </dgm:t>
    </dgm:pt>
    <dgm:pt modelId="{A8E5FFE5-8D2D-4AD8-8881-02D09430A45B}" type="parTrans" cxnId="{49259D91-2171-42BF-937A-F622E904AE3B}">
      <dgm:prSet/>
      <dgm:spPr/>
      <dgm:t>
        <a:bodyPr/>
        <a:lstStyle/>
        <a:p>
          <a:endParaRPr lang="en-US"/>
        </a:p>
      </dgm:t>
    </dgm:pt>
    <dgm:pt modelId="{71F652B8-270F-47EA-99B3-20E5FEBE8CAF}" type="sibTrans" cxnId="{49259D91-2171-42BF-937A-F622E904AE3B}">
      <dgm:prSet/>
      <dgm:spPr/>
      <dgm:t>
        <a:bodyPr/>
        <a:lstStyle/>
        <a:p>
          <a:endParaRPr lang="en-US"/>
        </a:p>
      </dgm:t>
    </dgm:pt>
    <dgm:pt modelId="{CCA875E0-BD9B-4034-832A-2479920CD875}">
      <dgm:prSet/>
      <dgm:spPr/>
      <dgm:t>
        <a:bodyPr/>
        <a:lstStyle/>
        <a:p>
          <a:pPr rtl="0"/>
          <a:r>
            <a:rPr lang="en-US" dirty="0" smtClean="0"/>
            <a:t>Frees student from data capture in experimentation</a:t>
          </a:r>
          <a:endParaRPr lang="en-US" dirty="0"/>
        </a:p>
      </dgm:t>
    </dgm:pt>
    <dgm:pt modelId="{A2947C0A-1B1E-4A61-AC93-3C1DCF322754}" type="parTrans" cxnId="{C5FB21B3-801D-4A4E-BACA-FC5275A5EA8C}">
      <dgm:prSet/>
      <dgm:spPr/>
      <dgm:t>
        <a:bodyPr/>
        <a:lstStyle/>
        <a:p>
          <a:endParaRPr lang="en-US"/>
        </a:p>
      </dgm:t>
    </dgm:pt>
    <dgm:pt modelId="{78826CA9-71CC-4C62-92B4-227253B4AB1A}" type="sibTrans" cxnId="{C5FB21B3-801D-4A4E-BACA-FC5275A5EA8C}">
      <dgm:prSet/>
      <dgm:spPr/>
      <dgm:t>
        <a:bodyPr/>
        <a:lstStyle/>
        <a:p>
          <a:endParaRPr lang="en-US"/>
        </a:p>
      </dgm:t>
    </dgm:pt>
    <dgm:pt modelId="{828688DF-FFBE-4838-8501-1BB7090D156C}">
      <dgm:prSet/>
      <dgm:spPr/>
      <dgm:t>
        <a:bodyPr/>
        <a:lstStyle/>
        <a:p>
          <a:pPr rtl="0"/>
          <a:r>
            <a:rPr lang="en-US" dirty="0" smtClean="0"/>
            <a:t>Provides access to plurality of content</a:t>
          </a:r>
          <a:endParaRPr lang="en-US" dirty="0"/>
        </a:p>
      </dgm:t>
    </dgm:pt>
    <dgm:pt modelId="{FF80D570-5619-4E05-AD45-1D6CF62E09F7}" type="parTrans" cxnId="{93E57BD4-9500-4D5C-9E89-0E371AD1C154}">
      <dgm:prSet/>
      <dgm:spPr/>
      <dgm:t>
        <a:bodyPr/>
        <a:lstStyle/>
        <a:p>
          <a:endParaRPr lang="en-US"/>
        </a:p>
      </dgm:t>
    </dgm:pt>
    <dgm:pt modelId="{E5669504-C256-454A-A815-B5A7E18938F1}" type="sibTrans" cxnId="{93E57BD4-9500-4D5C-9E89-0E371AD1C154}">
      <dgm:prSet/>
      <dgm:spPr/>
      <dgm:t>
        <a:bodyPr/>
        <a:lstStyle/>
        <a:p>
          <a:endParaRPr lang="en-US"/>
        </a:p>
      </dgm:t>
    </dgm:pt>
    <dgm:pt modelId="{48EA78CC-798E-44BF-B2AD-4C0C8324AB00}">
      <dgm:prSet/>
      <dgm:spPr/>
      <dgm:t>
        <a:bodyPr/>
        <a:lstStyle/>
        <a:p>
          <a:pPr rtl="0"/>
          <a:r>
            <a:rPr lang="en-US" dirty="0" smtClean="0"/>
            <a:t>Enables collaboration</a:t>
          </a:r>
          <a:endParaRPr lang="en-US" dirty="0"/>
        </a:p>
      </dgm:t>
    </dgm:pt>
    <dgm:pt modelId="{E8F51D10-FC1B-43B1-89AF-C8DA58C3BDF8}" type="parTrans" cxnId="{E503103E-8A7D-4475-BAD4-E4C8E165192A}">
      <dgm:prSet/>
      <dgm:spPr/>
      <dgm:t>
        <a:bodyPr/>
        <a:lstStyle/>
        <a:p>
          <a:endParaRPr lang="en-US"/>
        </a:p>
      </dgm:t>
    </dgm:pt>
    <dgm:pt modelId="{9FF56B41-A4D7-489C-BA8F-1FD319D0F34A}" type="sibTrans" cxnId="{E503103E-8A7D-4475-BAD4-E4C8E165192A}">
      <dgm:prSet/>
      <dgm:spPr/>
      <dgm:t>
        <a:bodyPr/>
        <a:lstStyle/>
        <a:p>
          <a:endParaRPr lang="en-US"/>
        </a:p>
      </dgm:t>
    </dgm:pt>
    <dgm:pt modelId="{349C3670-41DC-40D6-B869-38E3D743D4F8}">
      <dgm:prSet/>
      <dgm:spPr/>
      <dgm:t>
        <a:bodyPr/>
        <a:lstStyle/>
        <a:p>
          <a:pPr rtl="0"/>
          <a:r>
            <a:rPr lang="en-US" dirty="0" smtClean="0"/>
            <a:t>Presents content in more engaging manner</a:t>
          </a:r>
          <a:endParaRPr lang="en-US" dirty="0"/>
        </a:p>
      </dgm:t>
    </dgm:pt>
    <dgm:pt modelId="{2D4AB9E8-F1A9-4337-BFEA-5B4AECF03D47}" type="parTrans" cxnId="{E7FD6819-DF89-451E-9804-C453A721605A}">
      <dgm:prSet/>
      <dgm:spPr/>
      <dgm:t>
        <a:bodyPr/>
        <a:lstStyle/>
        <a:p>
          <a:endParaRPr lang="en-US"/>
        </a:p>
      </dgm:t>
    </dgm:pt>
    <dgm:pt modelId="{00D9E725-0A46-4A01-B11E-66014318A702}" type="sibTrans" cxnId="{E7FD6819-DF89-451E-9804-C453A721605A}">
      <dgm:prSet/>
      <dgm:spPr/>
      <dgm:t>
        <a:bodyPr/>
        <a:lstStyle/>
        <a:p>
          <a:endParaRPr lang="en-US"/>
        </a:p>
      </dgm:t>
    </dgm:pt>
    <dgm:pt modelId="{C60BA361-069E-4671-AB7A-CB578A8E27C5}">
      <dgm:prSet/>
      <dgm:spPr/>
      <dgm:t>
        <a:bodyPr/>
        <a:lstStyle/>
        <a:p>
          <a:pPr rtl="0"/>
          <a:r>
            <a:rPr lang="en-US" dirty="0" smtClean="0"/>
            <a:t>Human Impact</a:t>
          </a:r>
          <a:endParaRPr lang="en-US" dirty="0"/>
        </a:p>
      </dgm:t>
    </dgm:pt>
    <dgm:pt modelId="{8BAC83CB-3C24-40B2-AFC9-80632E00D666}" type="parTrans" cxnId="{ED0AF691-5969-4C7E-9B35-D6255E95C420}">
      <dgm:prSet/>
      <dgm:spPr/>
      <dgm:t>
        <a:bodyPr/>
        <a:lstStyle/>
        <a:p>
          <a:endParaRPr lang="en-US"/>
        </a:p>
      </dgm:t>
    </dgm:pt>
    <dgm:pt modelId="{4720034A-373F-4474-9583-7FA99CEEFEBB}" type="sibTrans" cxnId="{ED0AF691-5969-4C7E-9B35-D6255E95C420}">
      <dgm:prSet/>
      <dgm:spPr/>
      <dgm:t>
        <a:bodyPr/>
        <a:lstStyle/>
        <a:p>
          <a:endParaRPr lang="en-US"/>
        </a:p>
      </dgm:t>
    </dgm:pt>
    <dgm:pt modelId="{8BC87FEB-5111-4496-9160-84B2205EEA35}">
      <dgm:prSet/>
      <dgm:spPr/>
      <dgm:t>
        <a:bodyPr/>
        <a:lstStyle/>
        <a:p>
          <a:pPr rtl="0"/>
          <a:r>
            <a:rPr lang="en-US" dirty="0" smtClean="0"/>
            <a:t>Increases productivity by decreasing teaching time</a:t>
          </a:r>
          <a:endParaRPr lang="en-US" dirty="0"/>
        </a:p>
      </dgm:t>
    </dgm:pt>
    <dgm:pt modelId="{B4417CC4-194C-4C95-A851-D03DA37AA1E0}" type="parTrans" cxnId="{FB4ECB2B-FA2C-4AF1-A8E3-1C97AF14B668}">
      <dgm:prSet/>
      <dgm:spPr/>
      <dgm:t>
        <a:bodyPr/>
        <a:lstStyle/>
        <a:p>
          <a:endParaRPr lang="en-US"/>
        </a:p>
      </dgm:t>
    </dgm:pt>
    <dgm:pt modelId="{E958FDDD-18E0-4422-B8FA-FEE926A55CF3}" type="sibTrans" cxnId="{FB4ECB2B-FA2C-4AF1-A8E3-1C97AF14B668}">
      <dgm:prSet/>
      <dgm:spPr/>
      <dgm:t>
        <a:bodyPr/>
        <a:lstStyle/>
        <a:p>
          <a:endParaRPr lang="en-US"/>
        </a:p>
      </dgm:t>
    </dgm:pt>
    <dgm:pt modelId="{83EB9D50-3BD5-42C5-A84C-CEC3A716062D}">
      <dgm:prSet/>
      <dgm:spPr/>
      <dgm:t>
        <a:bodyPr/>
        <a:lstStyle/>
        <a:p>
          <a:pPr rtl="0"/>
          <a:r>
            <a:rPr lang="en-US" dirty="0" smtClean="0"/>
            <a:t>Inculcates and sustains interest in students to learn</a:t>
          </a:r>
          <a:endParaRPr lang="en-US" dirty="0"/>
        </a:p>
      </dgm:t>
    </dgm:pt>
    <dgm:pt modelId="{B4810B5B-2654-4661-BC16-83330D1D5362}" type="parTrans" cxnId="{5E750718-BB5B-4B4F-9A4E-8149218C224A}">
      <dgm:prSet/>
      <dgm:spPr/>
      <dgm:t>
        <a:bodyPr/>
        <a:lstStyle/>
        <a:p>
          <a:endParaRPr lang="en-US"/>
        </a:p>
      </dgm:t>
    </dgm:pt>
    <dgm:pt modelId="{5BC19CA5-3E74-4758-BE30-A4F8782D9D5F}" type="sibTrans" cxnId="{5E750718-BB5B-4B4F-9A4E-8149218C224A}">
      <dgm:prSet/>
      <dgm:spPr/>
      <dgm:t>
        <a:bodyPr/>
        <a:lstStyle/>
        <a:p>
          <a:endParaRPr lang="en-US"/>
        </a:p>
      </dgm:t>
    </dgm:pt>
    <dgm:pt modelId="{429C15D8-12A4-4AAD-9C19-5CB0D08375E0}">
      <dgm:prSet/>
      <dgm:spPr/>
      <dgm:t>
        <a:bodyPr/>
        <a:lstStyle/>
        <a:p>
          <a:pPr rtl="0"/>
          <a:r>
            <a:rPr lang="en-US" dirty="0" smtClean="0"/>
            <a:t>Addresses different learning styles</a:t>
          </a:r>
          <a:endParaRPr lang="en-US" dirty="0"/>
        </a:p>
      </dgm:t>
    </dgm:pt>
    <dgm:pt modelId="{B1607AED-7BF6-4CC9-8672-DFC2399EC61C}" type="parTrans" cxnId="{AD1E1303-6B92-484F-8612-CB00BDA5982F}">
      <dgm:prSet/>
      <dgm:spPr/>
      <dgm:t>
        <a:bodyPr/>
        <a:lstStyle/>
        <a:p>
          <a:endParaRPr lang="en-US"/>
        </a:p>
      </dgm:t>
    </dgm:pt>
    <dgm:pt modelId="{B9848BE4-7EB1-4D93-AE69-9D60EDC59E65}" type="sibTrans" cxnId="{AD1E1303-6B92-484F-8612-CB00BDA5982F}">
      <dgm:prSet/>
      <dgm:spPr/>
      <dgm:t>
        <a:bodyPr/>
        <a:lstStyle/>
        <a:p>
          <a:endParaRPr lang="en-US"/>
        </a:p>
      </dgm:t>
    </dgm:pt>
    <dgm:pt modelId="{1F50CC95-6A82-4B5A-AC9F-5339322AC302}">
      <dgm:prSet/>
      <dgm:spPr/>
      <dgm:t>
        <a:bodyPr/>
        <a:lstStyle/>
        <a:p>
          <a:pPr rtl="0"/>
          <a:r>
            <a:rPr lang="en-US" dirty="0" smtClean="0"/>
            <a:t>Caters to varying pace of learners</a:t>
          </a:r>
          <a:endParaRPr lang="en-US" dirty="0"/>
        </a:p>
      </dgm:t>
    </dgm:pt>
    <dgm:pt modelId="{A8AA7E9E-777C-4218-A33F-33B043B04EC3}" type="parTrans" cxnId="{A3C2983A-3E1B-441A-B645-827C0EAFDC7F}">
      <dgm:prSet/>
      <dgm:spPr/>
      <dgm:t>
        <a:bodyPr/>
        <a:lstStyle/>
        <a:p>
          <a:endParaRPr lang="en-US"/>
        </a:p>
      </dgm:t>
    </dgm:pt>
    <dgm:pt modelId="{F3BCC9A3-E8ED-4538-9BAA-78DC4F2F0C97}" type="sibTrans" cxnId="{A3C2983A-3E1B-441A-B645-827C0EAFDC7F}">
      <dgm:prSet/>
      <dgm:spPr/>
      <dgm:t>
        <a:bodyPr/>
        <a:lstStyle/>
        <a:p>
          <a:endParaRPr lang="en-US"/>
        </a:p>
      </dgm:t>
    </dgm:pt>
    <dgm:pt modelId="{17FBE50E-BB4C-4800-AD67-59C56D51E600}">
      <dgm:prSet/>
      <dgm:spPr/>
      <dgm:t>
        <a:bodyPr/>
        <a:lstStyle/>
        <a:p>
          <a:pPr rtl="0"/>
          <a:r>
            <a:rPr lang="en-US" dirty="0" smtClean="0"/>
            <a:t>Eliminates delay between theory and practical sessions</a:t>
          </a:r>
          <a:endParaRPr lang="en-US" dirty="0"/>
        </a:p>
      </dgm:t>
    </dgm:pt>
    <dgm:pt modelId="{2CB8A3CE-3AC9-41D7-82AA-845633C041DC}" type="parTrans" cxnId="{8D401BD7-1653-4556-82D5-D95AB46E6F0E}">
      <dgm:prSet/>
      <dgm:spPr/>
      <dgm:t>
        <a:bodyPr/>
        <a:lstStyle/>
        <a:p>
          <a:endParaRPr lang="en-US"/>
        </a:p>
      </dgm:t>
    </dgm:pt>
    <dgm:pt modelId="{530D1B81-71C6-4FC8-ACAF-F540DE8295F3}" type="sibTrans" cxnId="{8D401BD7-1653-4556-82D5-D95AB46E6F0E}">
      <dgm:prSet/>
      <dgm:spPr/>
      <dgm:t>
        <a:bodyPr/>
        <a:lstStyle/>
        <a:p>
          <a:endParaRPr lang="en-US"/>
        </a:p>
      </dgm:t>
    </dgm:pt>
    <dgm:pt modelId="{7958BB5C-8559-4A32-95B3-30403566E505}">
      <dgm:prSet/>
      <dgm:spPr/>
      <dgm:t>
        <a:bodyPr/>
        <a:lstStyle/>
        <a:p>
          <a:pPr rtl="0"/>
          <a:r>
            <a:rPr lang="en-US" dirty="0" smtClean="0"/>
            <a:t>Allows verification of concepts learnt</a:t>
          </a:r>
          <a:endParaRPr lang="en-US" dirty="0"/>
        </a:p>
      </dgm:t>
    </dgm:pt>
    <dgm:pt modelId="{3D5A14CC-3B11-4730-863A-E08FE293A6E6}" type="parTrans" cxnId="{59F0E3B2-27D4-4015-A41C-9DE1BBA6D290}">
      <dgm:prSet/>
      <dgm:spPr/>
      <dgm:t>
        <a:bodyPr/>
        <a:lstStyle/>
        <a:p>
          <a:endParaRPr lang="en-US"/>
        </a:p>
      </dgm:t>
    </dgm:pt>
    <dgm:pt modelId="{C61DA30E-BCBA-4F02-A664-7307DE1B411D}" type="sibTrans" cxnId="{59F0E3B2-27D4-4015-A41C-9DE1BBA6D290}">
      <dgm:prSet/>
      <dgm:spPr/>
      <dgm:t>
        <a:bodyPr/>
        <a:lstStyle/>
        <a:p>
          <a:endParaRPr lang="en-US"/>
        </a:p>
      </dgm:t>
    </dgm:pt>
    <dgm:pt modelId="{C80896BE-04C9-493D-84F8-80DEBAA6E5D4}">
      <dgm:prSet/>
      <dgm:spPr/>
      <dgm:t>
        <a:bodyPr/>
        <a:lstStyle/>
        <a:p>
          <a:pPr rtl="0"/>
          <a:r>
            <a:rPr lang="en-US" dirty="0" smtClean="0"/>
            <a:t>Imperatives</a:t>
          </a:r>
          <a:endParaRPr lang="en-US" dirty="0"/>
        </a:p>
      </dgm:t>
    </dgm:pt>
    <dgm:pt modelId="{8011E12B-82D9-4EFF-95FC-59F32C2022C9}" type="parTrans" cxnId="{9CFA181B-504F-4E91-85BE-E5D7CCD0319B}">
      <dgm:prSet/>
      <dgm:spPr/>
      <dgm:t>
        <a:bodyPr/>
        <a:lstStyle/>
        <a:p>
          <a:endParaRPr lang="en-US"/>
        </a:p>
      </dgm:t>
    </dgm:pt>
    <dgm:pt modelId="{8077EB05-68AB-4F67-9597-52C590F602B7}" type="sibTrans" cxnId="{9CFA181B-504F-4E91-85BE-E5D7CCD0319B}">
      <dgm:prSet/>
      <dgm:spPr/>
      <dgm:t>
        <a:bodyPr/>
        <a:lstStyle/>
        <a:p>
          <a:endParaRPr lang="en-US"/>
        </a:p>
      </dgm:t>
    </dgm:pt>
    <dgm:pt modelId="{5DADFF07-31C5-4D1E-BC66-5248DBD5EA42}">
      <dgm:prSet/>
      <dgm:spPr/>
      <dgm:t>
        <a:bodyPr/>
        <a:lstStyle/>
        <a:p>
          <a:pPr rtl="0"/>
          <a:r>
            <a:rPr lang="en-US" dirty="0" smtClean="0"/>
            <a:t>Technology must integrate into individual teaching styles as well as learning styles</a:t>
          </a:r>
          <a:endParaRPr lang="en-US" dirty="0"/>
        </a:p>
      </dgm:t>
    </dgm:pt>
    <dgm:pt modelId="{E75AC408-6D6A-4B9E-BD9F-677F45C8FB15}" type="parTrans" cxnId="{8C7C3F68-5B3D-4D70-A838-495C823F169B}">
      <dgm:prSet/>
      <dgm:spPr/>
      <dgm:t>
        <a:bodyPr/>
        <a:lstStyle/>
        <a:p>
          <a:endParaRPr lang="en-US"/>
        </a:p>
      </dgm:t>
    </dgm:pt>
    <dgm:pt modelId="{8A849959-B9E9-4B36-8B74-81B0AE1410E4}" type="sibTrans" cxnId="{8C7C3F68-5B3D-4D70-A838-495C823F169B}">
      <dgm:prSet/>
      <dgm:spPr/>
      <dgm:t>
        <a:bodyPr/>
        <a:lstStyle/>
        <a:p>
          <a:endParaRPr lang="en-US"/>
        </a:p>
      </dgm:t>
    </dgm:pt>
    <dgm:pt modelId="{0DF2BAA0-C25B-4AD5-8D6C-7BDC63872275}">
      <dgm:prSet/>
      <dgm:spPr/>
      <dgm:t>
        <a:bodyPr/>
        <a:lstStyle/>
        <a:p>
          <a:pPr rtl="0"/>
          <a:r>
            <a:rPr lang="en-US" dirty="0" smtClean="0"/>
            <a:t>Technology solutions must be teacher / learner driven, rather than technology / content driven</a:t>
          </a:r>
          <a:endParaRPr lang="en-US" dirty="0"/>
        </a:p>
      </dgm:t>
    </dgm:pt>
    <dgm:pt modelId="{8ED974AB-4A4E-4C79-83EA-6AB465641C75}" type="parTrans" cxnId="{37BC9421-D13D-4AFC-A2A2-BED659D53962}">
      <dgm:prSet/>
      <dgm:spPr/>
      <dgm:t>
        <a:bodyPr/>
        <a:lstStyle/>
        <a:p>
          <a:endParaRPr lang="en-US"/>
        </a:p>
      </dgm:t>
    </dgm:pt>
    <dgm:pt modelId="{9788EC55-73A7-4196-8BD3-63D87B485325}" type="sibTrans" cxnId="{37BC9421-D13D-4AFC-A2A2-BED659D53962}">
      <dgm:prSet/>
      <dgm:spPr/>
      <dgm:t>
        <a:bodyPr/>
        <a:lstStyle/>
        <a:p>
          <a:endParaRPr lang="en-US"/>
        </a:p>
      </dgm:t>
    </dgm:pt>
    <dgm:pt modelId="{6F8B095B-4A7D-4039-B2D6-9755E1E98566}">
      <dgm:prSet/>
      <dgm:spPr/>
      <dgm:t>
        <a:bodyPr/>
        <a:lstStyle/>
        <a:p>
          <a:pPr rtl="0"/>
          <a:r>
            <a:rPr lang="en-US" dirty="0" smtClean="0"/>
            <a:t>Equipment driven solutions do not work</a:t>
          </a:r>
          <a:endParaRPr lang="en-US" dirty="0"/>
        </a:p>
      </dgm:t>
    </dgm:pt>
    <dgm:pt modelId="{E53D217F-4C0B-4D85-936D-41BFEA51C2EA}" type="parTrans" cxnId="{6208E500-9E46-406E-A856-03D24494B6DF}">
      <dgm:prSet/>
      <dgm:spPr/>
      <dgm:t>
        <a:bodyPr/>
        <a:lstStyle/>
        <a:p>
          <a:endParaRPr lang="en-US"/>
        </a:p>
      </dgm:t>
    </dgm:pt>
    <dgm:pt modelId="{9793A6BA-C6CF-4C27-AF91-3FD5EF990528}" type="sibTrans" cxnId="{6208E500-9E46-406E-A856-03D24494B6DF}">
      <dgm:prSet/>
      <dgm:spPr/>
      <dgm:t>
        <a:bodyPr/>
        <a:lstStyle/>
        <a:p>
          <a:endParaRPr lang="en-US"/>
        </a:p>
      </dgm:t>
    </dgm:pt>
    <dgm:pt modelId="{019A3969-57EF-4BE9-97C6-4AFC7638F475}" type="pres">
      <dgm:prSet presAssocID="{76E25306-EF13-4590-86E5-BFE60F13E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645611-14DD-4ADD-BADE-C86E4715997F}" type="pres">
      <dgm:prSet presAssocID="{F2BD6E6D-014D-4B59-8B59-5F551F9D1ED4}" presName="composite" presStyleCnt="0"/>
      <dgm:spPr/>
    </dgm:pt>
    <dgm:pt modelId="{4696BDEE-4CC2-45B2-B055-995B9388F071}" type="pres">
      <dgm:prSet presAssocID="{F2BD6E6D-014D-4B59-8B59-5F551F9D1ED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1CDBA9-3037-409D-AD06-B87FB6B201F9}" type="pres">
      <dgm:prSet presAssocID="{F2BD6E6D-014D-4B59-8B59-5F551F9D1ED4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4C2847-8282-4284-9B21-79297002F798}" type="pres">
      <dgm:prSet presAssocID="{F8694BBE-A2F3-466E-BD1D-CC5BC2CD9597}" presName="space" presStyleCnt="0"/>
      <dgm:spPr/>
    </dgm:pt>
    <dgm:pt modelId="{0EA3051D-BC85-4C49-ADBB-61E7954D45CA}" type="pres">
      <dgm:prSet presAssocID="{C60BA361-069E-4671-AB7A-CB578A8E27C5}" presName="composite" presStyleCnt="0"/>
      <dgm:spPr/>
    </dgm:pt>
    <dgm:pt modelId="{6D619724-F558-46CC-88DA-7D1C6B4E2435}" type="pres">
      <dgm:prSet presAssocID="{C60BA361-069E-4671-AB7A-CB578A8E27C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1B589-316E-4684-90A0-8F2727ADBDFB}" type="pres">
      <dgm:prSet presAssocID="{C60BA361-069E-4671-AB7A-CB578A8E27C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B9CDA3-9347-41BC-A02E-984BA1698B6C}" type="pres">
      <dgm:prSet presAssocID="{4720034A-373F-4474-9583-7FA99CEEFEBB}" presName="space" presStyleCnt="0"/>
      <dgm:spPr/>
    </dgm:pt>
    <dgm:pt modelId="{9CA7805C-8CF3-4285-AB2E-A4A2DBCBABFC}" type="pres">
      <dgm:prSet presAssocID="{C80896BE-04C9-493D-84F8-80DEBAA6E5D4}" presName="composite" presStyleCnt="0"/>
      <dgm:spPr/>
    </dgm:pt>
    <dgm:pt modelId="{776A7600-DD67-4AED-A16E-2BB9E5FFDE43}" type="pres">
      <dgm:prSet presAssocID="{C80896BE-04C9-493D-84F8-80DEBAA6E5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B4819-D9A8-471F-AE51-370B8497BF1D}" type="pres">
      <dgm:prSet presAssocID="{C80896BE-04C9-493D-84F8-80DEBAA6E5D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91D1F7-6D03-438F-89CB-04524F015A2B}" type="presOf" srcId="{17FBE50E-BB4C-4800-AD67-59C56D51E600}" destId="{03D1B589-316E-4684-90A0-8F2727ADBDFB}" srcOrd="0" destOrd="4" presId="urn:microsoft.com/office/officeart/2005/8/layout/hList1"/>
    <dgm:cxn modelId="{43B90DB7-3267-41AB-8A1E-82C071813217}" type="presOf" srcId="{C80896BE-04C9-493D-84F8-80DEBAA6E5D4}" destId="{776A7600-DD67-4AED-A16E-2BB9E5FFDE43}" srcOrd="0" destOrd="0" presId="urn:microsoft.com/office/officeart/2005/8/layout/hList1"/>
    <dgm:cxn modelId="{8B8388B7-EA1C-4C07-8CF2-0F546CCD0392}" type="presOf" srcId="{BD535522-58BC-469A-8397-737C61F28322}" destId="{001CDBA9-3037-409D-AD06-B87FB6B201F9}" srcOrd="0" destOrd="1" presId="urn:microsoft.com/office/officeart/2005/8/layout/hList1"/>
    <dgm:cxn modelId="{C5FB21B3-801D-4A4E-BACA-FC5275A5EA8C}" srcId="{F2BD6E6D-014D-4B59-8B59-5F551F9D1ED4}" destId="{CCA875E0-BD9B-4034-832A-2479920CD875}" srcOrd="3" destOrd="0" parTransId="{A2947C0A-1B1E-4A61-AC93-3C1DCF322754}" sibTransId="{78826CA9-71CC-4C62-92B4-227253B4AB1A}"/>
    <dgm:cxn modelId="{2D6DA460-B2BF-43DB-9F11-C7009355AC23}" srcId="{76E25306-EF13-4590-86E5-BFE60F13E045}" destId="{F2BD6E6D-014D-4B59-8B59-5F551F9D1ED4}" srcOrd="0" destOrd="0" parTransId="{86FE14EB-28CD-4C31-BA26-F87D4D0CB6B8}" sibTransId="{F8694BBE-A2F3-466E-BD1D-CC5BC2CD9597}"/>
    <dgm:cxn modelId="{ED0AF691-5969-4C7E-9B35-D6255E95C420}" srcId="{76E25306-EF13-4590-86E5-BFE60F13E045}" destId="{C60BA361-069E-4671-AB7A-CB578A8E27C5}" srcOrd="1" destOrd="0" parTransId="{8BAC83CB-3C24-40B2-AFC9-80632E00D666}" sibTransId="{4720034A-373F-4474-9583-7FA99CEEFEBB}"/>
    <dgm:cxn modelId="{6208E500-9E46-406E-A856-03D24494B6DF}" srcId="{C80896BE-04C9-493D-84F8-80DEBAA6E5D4}" destId="{6F8B095B-4A7D-4039-B2D6-9755E1E98566}" srcOrd="2" destOrd="0" parTransId="{E53D217F-4C0B-4D85-936D-41BFEA51C2EA}" sibTransId="{9793A6BA-C6CF-4C27-AF91-3FD5EF990528}"/>
    <dgm:cxn modelId="{4408F114-FEE0-4604-ADA6-64F4F7D1B4F5}" type="presOf" srcId="{1F50CC95-6A82-4B5A-AC9F-5339322AC302}" destId="{03D1B589-316E-4684-90A0-8F2727ADBDFB}" srcOrd="0" destOrd="3" presId="urn:microsoft.com/office/officeart/2005/8/layout/hList1"/>
    <dgm:cxn modelId="{D1342EA7-0262-483D-BA86-67B2C11B92CF}" srcId="{F2BD6E6D-014D-4B59-8B59-5F551F9D1ED4}" destId="{BD535522-58BC-469A-8397-737C61F28322}" srcOrd="1" destOrd="0" parTransId="{787694F0-0774-4EFB-8AD1-5D640CE431A3}" sibTransId="{50EAFCCB-05C5-45B8-A25D-1C462458C622}"/>
    <dgm:cxn modelId="{AD1E1303-6B92-484F-8612-CB00BDA5982F}" srcId="{C60BA361-069E-4671-AB7A-CB578A8E27C5}" destId="{429C15D8-12A4-4AAD-9C19-5CB0D08375E0}" srcOrd="2" destOrd="0" parTransId="{B1607AED-7BF6-4CC9-8672-DFC2399EC61C}" sibTransId="{B9848BE4-7EB1-4D93-AE69-9D60EDC59E65}"/>
    <dgm:cxn modelId="{53D2BDD6-EB5A-4492-8BAD-1FD72E7F7B4F}" type="presOf" srcId="{CCA875E0-BD9B-4034-832A-2479920CD875}" destId="{001CDBA9-3037-409D-AD06-B87FB6B201F9}" srcOrd="0" destOrd="3" presId="urn:microsoft.com/office/officeart/2005/8/layout/hList1"/>
    <dgm:cxn modelId="{38A8D48B-8CBA-4CFE-B80A-74EE8B4E3251}" srcId="{F2BD6E6D-014D-4B59-8B59-5F551F9D1ED4}" destId="{FD750E04-37E1-4D47-8AEB-AB3920315059}" srcOrd="0" destOrd="0" parTransId="{ED4A884B-85D9-4EAB-A80C-734D84C530CF}" sibTransId="{47FE2C67-1C72-4C1A-B439-008DB712A7C2}"/>
    <dgm:cxn modelId="{DE5E9E55-0B9C-4503-99DE-EE42BC43F4F1}" type="presOf" srcId="{B430C9BD-695A-4D14-A5BD-D77934F5E2CF}" destId="{001CDBA9-3037-409D-AD06-B87FB6B201F9}" srcOrd="0" destOrd="2" presId="urn:microsoft.com/office/officeart/2005/8/layout/hList1"/>
    <dgm:cxn modelId="{A3C2983A-3E1B-441A-B645-827C0EAFDC7F}" srcId="{C60BA361-069E-4671-AB7A-CB578A8E27C5}" destId="{1F50CC95-6A82-4B5A-AC9F-5339322AC302}" srcOrd="3" destOrd="0" parTransId="{A8AA7E9E-777C-4218-A33F-33B043B04EC3}" sibTransId="{F3BCC9A3-E8ED-4538-9BAA-78DC4F2F0C97}"/>
    <dgm:cxn modelId="{8C7C3F68-5B3D-4D70-A838-495C823F169B}" srcId="{C80896BE-04C9-493D-84F8-80DEBAA6E5D4}" destId="{5DADFF07-31C5-4D1E-BC66-5248DBD5EA42}" srcOrd="0" destOrd="0" parTransId="{E75AC408-6D6A-4B9E-BD9F-677F45C8FB15}" sibTransId="{8A849959-B9E9-4B36-8B74-81B0AE1410E4}"/>
    <dgm:cxn modelId="{93E57BD4-9500-4D5C-9E89-0E371AD1C154}" srcId="{F2BD6E6D-014D-4B59-8B59-5F551F9D1ED4}" destId="{828688DF-FFBE-4838-8501-1BB7090D156C}" srcOrd="4" destOrd="0" parTransId="{FF80D570-5619-4E05-AD45-1D6CF62E09F7}" sibTransId="{E5669504-C256-454A-A815-B5A7E18938F1}"/>
    <dgm:cxn modelId="{8D401BD7-1653-4556-82D5-D95AB46E6F0E}" srcId="{C60BA361-069E-4671-AB7A-CB578A8E27C5}" destId="{17FBE50E-BB4C-4800-AD67-59C56D51E600}" srcOrd="4" destOrd="0" parTransId="{2CB8A3CE-3AC9-41D7-82AA-845633C041DC}" sibTransId="{530D1B81-71C6-4FC8-ACAF-F540DE8295F3}"/>
    <dgm:cxn modelId="{E4F2C25D-3F03-4B15-9BC4-05E3CC9895C1}" type="presOf" srcId="{48EA78CC-798E-44BF-B2AD-4C0C8324AB00}" destId="{001CDBA9-3037-409D-AD06-B87FB6B201F9}" srcOrd="0" destOrd="5" presId="urn:microsoft.com/office/officeart/2005/8/layout/hList1"/>
    <dgm:cxn modelId="{5E750718-BB5B-4B4F-9A4E-8149218C224A}" srcId="{C60BA361-069E-4671-AB7A-CB578A8E27C5}" destId="{83EB9D50-3BD5-42C5-A84C-CEC3A716062D}" srcOrd="1" destOrd="0" parTransId="{B4810B5B-2654-4661-BC16-83330D1D5362}" sibTransId="{5BC19CA5-3E74-4758-BE30-A4F8782D9D5F}"/>
    <dgm:cxn modelId="{49259D91-2171-42BF-937A-F622E904AE3B}" srcId="{F2BD6E6D-014D-4B59-8B59-5F551F9D1ED4}" destId="{B430C9BD-695A-4D14-A5BD-D77934F5E2CF}" srcOrd="2" destOrd="0" parTransId="{A8E5FFE5-8D2D-4AD8-8881-02D09430A45B}" sibTransId="{71F652B8-270F-47EA-99B3-20E5FEBE8CAF}"/>
    <dgm:cxn modelId="{6BC65622-B5C6-4C18-843A-F6AD13F61963}" type="presOf" srcId="{C60BA361-069E-4671-AB7A-CB578A8E27C5}" destId="{6D619724-F558-46CC-88DA-7D1C6B4E2435}" srcOrd="0" destOrd="0" presId="urn:microsoft.com/office/officeart/2005/8/layout/hList1"/>
    <dgm:cxn modelId="{BD5FC695-5E78-47DB-BE76-126B19B89C5D}" type="presOf" srcId="{429C15D8-12A4-4AAD-9C19-5CB0D08375E0}" destId="{03D1B589-316E-4684-90A0-8F2727ADBDFB}" srcOrd="0" destOrd="2" presId="urn:microsoft.com/office/officeart/2005/8/layout/hList1"/>
    <dgm:cxn modelId="{E9887262-5583-493D-8693-36ACCAEFB837}" type="presOf" srcId="{F2BD6E6D-014D-4B59-8B59-5F551F9D1ED4}" destId="{4696BDEE-4CC2-45B2-B055-995B9388F071}" srcOrd="0" destOrd="0" presId="urn:microsoft.com/office/officeart/2005/8/layout/hList1"/>
    <dgm:cxn modelId="{22FC1180-5EE2-497B-A9DD-2F41D89CE6CA}" type="presOf" srcId="{349C3670-41DC-40D6-B869-38E3D743D4F8}" destId="{001CDBA9-3037-409D-AD06-B87FB6B201F9}" srcOrd="0" destOrd="6" presId="urn:microsoft.com/office/officeart/2005/8/layout/hList1"/>
    <dgm:cxn modelId="{2CAC1FB5-3295-4CD7-8318-83297F7AD899}" type="presOf" srcId="{828688DF-FFBE-4838-8501-1BB7090D156C}" destId="{001CDBA9-3037-409D-AD06-B87FB6B201F9}" srcOrd="0" destOrd="4" presId="urn:microsoft.com/office/officeart/2005/8/layout/hList1"/>
    <dgm:cxn modelId="{AC4BBE3A-680A-48A9-86C3-F48670FED992}" type="presOf" srcId="{7958BB5C-8559-4A32-95B3-30403566E505}" destId="{03D1B589-316E-4684-90A0-8F2727ADBDFB}" srcOrd="0" destOrd="5" presId="urn:microsoft.com/office/officeart/2005/8/layout/hList1"/>
    <dgm:cxn modelId="{1BA283A9-D8E8-4EC3-9819-0AC8E9983E45}" type="presOf" srcId="{6F8B095B-4A7D-4039-B2D6-9755E1E98566}" destId="{306B4819-D9A8-471F-AE51-370B8497BF1D}" srcOrd="0" destOrd="2" presId="urn:microsoft.com/office/officeart/2005/8/layout/hList1"/>
    <dgm:cxn modelId="{9D61B387-4B80-4A2E-B877-BE9DD682D85C}" type="presOf" srcId="{FD750E04-37E1-4D47-8AEB-AB3920315059}" destId="{001CDBA9-3037-409D-AD06-B87FB6B201F9}" srcOrd="0" destOrd="0" presId="urn:microsoft.com/office/officeart/2005/8/layout/hList1"/>
    <dgm:cxn modelId="{E7FD6819-DF89-451E-9804-C453A721605A}" srcId="{F2BD6E6D-014D-4B59-8B59-5F551F9D1ED4}" destId="{349C3670-41DC-40D6-B869-38E3D743D4F8}" srcOrd="6" destOrd="0" parTransId="{2D4AB9E8-F1A9-4337-BFEA-5B4AECF03D47}" sibTransId="{00D9E725-0A46-4A01-B11E-66014318A702}"/>
    <dgm:cxn modelId="{590BF81B-EB4B-4CCB-8BBF-A52B04A876FD}" type="presOf" srcId="{76E25306-EF13-4590-86E5-BFE60F13E045}" destId="{019A3969-57EF-4BE9-97C6-4AFC7638F475}" srcOrd="0" destOrd="0" presId="urn:microsoft.com/office/officeart/2005/8/layout/hList1"/>
    <dgm:cxn modelId="{A8CA4E35-EA4D-40DE-ABA0-DA3BA982D329}" type="presOf" srcId="{5DADFF07-31C5-4D1E-BC66-5248DBD5EA42}" destId="{306B4819-D9A8-471F-AE51-370B8497BF1D}" srcOrd="0" destOrd="0" presId="urn:microsoft.com/office/officeart/2005/8/layout/hList1"/>
    <dgm:cxn modelId="{E503103E-8A7D-4475-BAD4-E4C8E165192A}" srcId="{F2BD6E6D-014D-4B59-8B59-5F551F9D1ED4}" destId="{48EA78CC-798E-44BF-B2AD-4C0C8324AB00}" srcOrd="5" destOrd="0" parTransId="{E8F51D10-FC1B-43B1-89AF-C8DA58C3BDF8}" sibTransId="{9FF56B41-A4D7-489C-BA8F-1FD319D0F34A}"/>
    <dgm:cxn modelId="{59F0E3B2-27D4-4015-A41C-9DE1BBA6D290}" srcId="{C60BA361-069E-4671-AB7A-CB578A8E27C5}" destId="{7958BB5C-8559-4A32-95B3-30403566E505}" srcOrd="5" destOrd="0" parTransId="{3D5A14CC-3B11-4730-863A-E08FE293A6E6}" sibTransId="{C61DA30E-BCBA-4F02-A664-7307DE1B411D}"/>
    <dgm:cxn modelId="{0E677172-3171-43CB-BF95-1951B6C26380}" type="presOf" srcId="{8BC87FEB-5111-4496-9160-84B2205EEA35}" destId="{03D1B589-316E-4684-90A0-8F2727ADBDFB}" srcOrd="0" destOrd="0" presId="urn:microsoft.com/office/officeart/2005/8/layout/hList1"/>
    <dgm:cxn modelId="{FB4ECB2B-FA2C-4AF1-A8E3-1C97AF14B668}" srcId="{C60BA361-069E-4671-AB7A-CB578A8E27C5}" destId="{8BC87FEB-5111-4496-9160-84B2205EEA35}" srcOrd="0" destOrd="0" parTransId="{B4417CC4-194C-4C95-A851-D03DA37AA1E0}" sibTransId="{E958FDDD-18E0-4422-B8FA-FEE926A55CF3}"/>
    <dgm:cxn modelId="{9CFA181B-504F-4E91-85BE-E5D7CCD0319B}" srcId="{76E25306-EF13-4590-86E5-BFE60F13E045}" destId="{C80896BE-04C9-493D-84F8-80DEBAA6E5D4}" srcOrd="2" destOrd="0" parTransId="{8011E12B-82D9-4EFF-95FC-59F32C2022C9}" sibTransId="{8077EB05-68AB-4F67-9597-52C590F602B7}"/>
    <dgm:cxn modelId="{90ED23DA-7923-4F2F-AAFB-ADF9F2A64408}" type="presOf" srcId="{83EB9D50-3BD5-42C5-A84C-CEC3A716062D}" destId="{03D1B589-316E-4684-90A0-8F2727ADBDFB}" srcOrd="0" destOrd="1" presId="urn:microsoft.com/office/officeart/2005/8/layout/hList1"/>
    <dgm:cxn modelId="{37BC9421-D13D-4AFC-A2A2-BED659D53962}" srcId="{C80896BE-04C9-493D-84F8-80DEBAA6E5D4}" destId="{0DF2BAA0-C25B-4AD5-8D6C-7BDC63872275}" srcOrd="1" destOrd="0" parTransId="{8ED974AB-4A4E-4C79-83EA-6AB465641C75}" sibTransId="{9788EC55-73A7-4196-8BD3-63D87B485325}"/>
    <dgm:cxn modelId="{E0202C8D-DFD0-4BA8-9EF3-44D00D666E41}" type="presOf" srcId="{0DF2BAA0-C25B-4AD5-8D6C-7BDC63872275}" destId="{306B4819-D9A8-471F-AE51-370B8497BF1D}" srcOrd="0" destOrd="1" presId="urn:microsoft.com/office/officeart/2005/8/layout/hList1"/>
    <dgm:cxn modelId="{4E6270D8-2150-42E3-87DD-83AF91E74011}" type="presParOf" srcId="{019A3969-57EF-4BE9-97C6-4AFC7638F475}" destId="{AA645611-14DD-4ADD-BADE-C86E4715997F}" srcOrd="0" destOrd="0" presId="urn:microsoft.com/office/officeart/2005/8/layout/hList1"/>
    <dgm:cxn modelId="{66EA3AF0-5588-43E4-9FB9-F5B6F520A090}" type="presParOf" srcId="{AA645611-14DD-4ADD-BADE-C86E4715997F}" destId="{4696BDEE-4CC2-45B2-B055-995B9388F071}" srcOrd="0" destOrd="0" presId="urn:microsoft.com/office/officeart/2005/8/layout/hList1"/>
    <dgm:cxn modelId="{3BA8D951-E801-4CC5-AC89-F51B5D35D4CB}" type="presParOf" srcId="{AA645611-14DD-4ADD-BADE-C86E4715997F}" destId="{001CDBA9-3037-409D-AD06-B87FB6B201F9}" srcOrd="1" destOrd="0" presId="urn:microsoft.com/office/officeart/2005/8/layout/hList1"/>
    <dgm:cxn modelId="{92DC6671-AFFD-4D0D-89B3-812D13C1582B}" type="presParOf" srcId="{019A3969-57EF-4BE9-97C6-4AFC7638F475}" destId="{814C2847-8282-4284-9B21-79297002F798}" srcOrd="1" destOrd="0" presId="urn:microsoft.com/office/officeart/2005/8/layout/hList1"/>
    <dgm:cxn modelId="{EE81C57B-6436-4C32-B6AF-FE2C21678FE3}" type="presParOf" srcId="{019A3969-57EF-4BE9-97C6-4AFC7638F475}" destId="{0EA3051D-BC85-4C49-ADBB-61E7954D45CA}" srcOrd="2" destOrd="0" presId="urn:microsoft.com/office/officeart/2005/8/layout/hList1"/>
    <dgm:cxn modelId="{94E97252-D5CF-4E07-89C7-BA38600DA282}" type="presParOf" srcId="{0EA3051D-BC85-4C49-ADBB-61E7954D45CA}" destId="{6D619724-F558-46CC-88DA-7D1C6B4E2435}" srcOrd="0" destOrd="0" presId="urn:microsoft.com/office/officeart/2005/8/layout/hList1"/>
    <dgm:cxn modelId="{3255ABBE-37D6-405A-A36F-D7D54DB349A0}" type="presParOf" srcId="{0EA3051D-BC85-4C49-ADBB-61E7954D45CA}" destId="{03D1B589-316E-4684-90A0-8F2727ADBDFB}" srcOrd="1" destOrd="0" presId="urn:microsoft.com/office/officeart/2005/8/layout/hList1"/>
    <dgm:cxn modelId="{19FCA562-DE62-4618-BDA7-D9F139262491}" type="presParOf" srcId="{019A3969-57EF-4BE9-97C6-4AFC7638F475}" destId="{27B9CDA3-9347-41BC-A02E-984BA1698B6C}" srcOrd="3" destOrd="0" presId="urn:microsoft.com/office/officeart/2005/8/layout/hList1"/>
    <dgm:cxn modelId="{EEA05849-2111-4B27-8260-2858AFD60EA3}" type="presParOf" srcId="{019A3969-57EF-4BE9-97C6-4AFC7638F475}" destId="{9CA7805C-8CF3-4285-AB2E-A4A2DBCBABFC}" srcOrd="4" destOrd="0" presId="urn:microsoft.com/office/officeart/2005/8/layout/hList1"/>
    <dgm:cxn modelId="{F4A9E29E-D171-413C-930D-1FBA482A0198}" type="presParOf" srcId="{9CA7805C-8CF3-4285-AB2E-A4A2DBCBABFC}" destId="{776A7600-DD67-4AED-A16E-2BB9E5FFDE43}" srcOrd="0" destOrd="0" presId="urn:microsoft.com/office/officeart/2005/8/layout/hList1"/>
    <dgm:cxn modelId="{3DEAC02E-4C85-475B-8204-E09982C7F039}" type="presParOf" srcId="{9CA7805C-8CF3-4285-AB2E-A4A2DBCBABFC}" destId="{306B4819-D9A8-471F-AE51-370B8497BF1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9A060-B8BB-4BD0-890A-215383D2B66B}">
      <dsp:nvSpPr>
        <dsp:cNvPr id="0" name=""/>
        <dsp:cNvSpPr/>
      </dsp:nvSpPr>
      <dsp:spPr>
        <a:xfrm>
          <a:off x="1388152" y="2301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Space</a:t>
          </a:r>
          <a:endParaRPr lang="en-US" sz="1200" kern="1200" dirty="0"/>
        </a:p>
      </dsp:txBody>
      <dsp:txXfrm>
        <a:off x="1795346" y="2301"/>
        <a:ext cx="1221581" cy="814387"/>
      </dsp:txXfrm>
    </dsp:sp>
    <dsp:sp modelId="{36D59617-1FD9-46BD-AD5A-BA00F72D8476}">
      <dsp:nvSpPr>
        <dsp:cNvPr id="0" name=""/>
        <dsp:cNvSpPr/>
      </dsp:nvSpPr>
      <dsp:spPr>
        <a:xfrm>
          <a:off x="3159444" y="71524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Land</a:t>
          </a:r>
          <a:endParaRPr lang="en-US" sz="1200" kern="1200" dirty="0"/>
        </a:p>
      </dsp:txBody>
      <dsp:txXfrm>
        <a:off x="3497415" y="71524"/>
        <a:ext cx="1013913" cy="675941"/>
      </dsp:txXfrm>
    </dsp:sp>
    <dsp:sp modelId="{99266B6A-F328-4054-9640-365C8DB0864C}">
      <dsp:nvSpPr>
        <dsp:cNvPr id="0" name=""/>
        <dsp:cNvSpPr/>
      </dsp:nvSpPr>
      <dsp:spPr>
        <a:xfrm>
          <a:off x="4612719" y="71524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107150"/>
            <a:satOff val="1521"/>
            <a:lumOff val="8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107150"/>
              <a:satOff val="1521"/>
              <a:lumOff val="8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Land &amp; Building</a:t>
          </a:r>
          <a:endParaRPr lang="en-US" sz="1200" kern="1200" dirty="0"/>
        </a:p>
      </dsp:txBody>
      <dsp:txXfrm>
        <a:off x="4950690" y="71524"/>
        <a:ext cx="1013913" cy="675941"/>
      </dsp:txXfrm>
    </dsp:sp>
    <dsp:sp modelId="{58BF5C37-8359-4D81-BC72-B43C52142889}">
      <dsp:nvSpPr>
        <dsp:cNvPr id="0" name=""/>
        <dsp:cNvSpPr/>
      </dsp:nvSpPr>
      <dsp:spPr>
        <a:xfrm>
          <a:off x="6065993" y="71524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2214301"/>
            <a:satOff val="3042"/>
            <a:lumOff val="17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2214301"/>
              <a:satOff val="3042"/>
              <a:lumOff val="17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Real &amp; Virtual Spaces</a:t>
          </a:r>
          <a:endParaRPr lang="en-US" sz="1200" kern="1200" dirty="0"/>
        </a:p>
      </dsp:txBody>
      <dsp:txXfrm>
        <a:off x="6403964" y="71524"/>
        <a:ext cx="1013913" cy="675941"/>
      </dsp:txXfrm>
    </dsp:sp>
    <dsp:sp modelId="{4F18439A-C612-400B-934E-4788AA37C307}">
      <dsp:nvSpPr>
        <dsp:cNvPr id="0" name=""/>
        <dsp:cNvSpPr/>
      </dsp:nvSpPr>
      <dsp:spPr>
        <a:xfrm>
          <a:off x="1388152" y="930703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-3465164"/>
                <a:satOff val="3131"/>
                <a:lumOff val="354"/>
                <a:alphaOff val="0"/>
                <a:shade val="15000"/>
                <a:satMod val="180000"/>
              </a:schemeClr>
            </a:gs>
            <a:gs pos="50000">
              <a:schemeClr val="accent2">
                <a:hueOff val="-3465164"/>
                <a:satOff val="3131"/>
                <a:lumOff val="354"/>
                <a:alphaOff val="0"/>
                <a:shade val="45000"/>
                <a:satMod val="170000"/>
              </a:schemeClr>
            </a:gs>
            <a:gs pos="70000">
              <a:schemeClr val="accent2">
                <a:hueOff val="-3465164"/>
                <a:satOff val="3131"/>
                <a:lumOff val="35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3465164"/>
                <a:satOff val="3131"/>
                <a:lumOff val="35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Time</a:t>
          </a:r>
          <a:endParaRPr lang="en-US" sz="1200" kern="1200" dirty="0"/>
        </a:p>
      </dsp:txBody>
      <dsp:txXfrm>
        <a:off x="1795346" y="930703"/>
        <a:ext cx="1221581" cy="814387"/>
      </dsp:txXfrm>
    </dsp:sp>
    <dsp:sp modelId="{62EB3C50-65AC-44F6-AF19-A858676D02D4}">
      <dsp:nvSpPr>
        <dsp:cNvPr id="0" name=""/>
        <dsp:cNvSpPr/>
      </dsp:nvSpPr>
      <dsp:spPr>
        <a:xfrm>
          <a:off x="3159444" y="999926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3321451"/>
            <a:satOff val="4563"/>
            <a:lumOff val="258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3321451"/>
              <a:satOff val="4563"/>
              <a:lumOff val="25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Day &amp; Night</a:t>
          </a:r>
          <a:endParaRPr lang="en-US" sz="1200" kern="1200" dirty="0"/>
        </a:p>
      </dsp:txBody>
      <dsp:txXfrm>
        <a:off x="3497415" y="999926"/>
        <a:ext cx="1013913" cy="675941"/>
      </dsp:txXfrm>
    </dsp:sp>
    <dsp:sp modelId="{516B3A23-B8F1-4A8C-AE8B-ECF210FF81FB}">
      <dsp:nvSpPr>
        <dsp:cNvPr id="0" name=""/>
        <dsp:cNvSpPr/>
      </dsp:nvSpPr>
      <dsp:spPr>
        <a:xfrm>
          <a:off x="4612719" y="999926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4428602"/>
            <a:satOff val="6084"/>
            <a:lumOff val="34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4428602"/>
              <a:satOff val="6084"/>
              <a:lumOff val="34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8 hours/day</a:t>
          </a:r>
          <a:br>
            <a:rPr lang="en-US" sz="1200" kern="1200" dirty="0" smtClean="0"/>
          </a:br>
          <a:r>
            <a:rPr lang="en-US" sz="1200" kern="1200" dirty="0" smtClean="0"/>
            <a:t>5 days/week</a:t>
          </a:r>
          <a:endParaRPr lang="en-US" sz="1200" kern="1200" dirty="0"/>
        </a:p>
      </dsp:txBody>
      <dsp:txXfrm>
        <a:off x="4950690" y="999926"/>
        <a:ext cx="1013913" cy="675941"/>
      </dsp:txXfrm>
    </dsp:sp>
    <dsp:sp modelId="{D4F9EBE0-836B-4E14-9D58-67DBC5FE5681}">
      <dsp:nvSpPr>
        <dsp:cNvPr id="0" name=""/>
        <dsp:cNvSpPr/>
      </dsp:nvSpPr>
      <dsp:spPr>
        <a:xfrm>
          <a:off x="6065993" y="999926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5535753"/>
            <a:satOff val="7605"/>
            <a:lumOff val="43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5535753"/>
              <a:satOff val="7605"/>
              <a:lumOff val="43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Temporal Extensions</a:t>
          </a:r>
          <a:endParaRPr lang="en-US" sz="1200" kern="1200" dirty="0"/>
        </a:p>
      </dsp:txBody>
      <dsp:txXfrm>
        <a:off x="6403964" y="999926"/>
        <a:ext cx="1013913" cy="675941"/>
      </dsp:txXfrm>
    </dsp:sp>
    <dsp:sp modelId="{12D4C44A-0449-41A5-8B89-D749A3089193}">
      <dsp:nvSpPr>
        <dsp:cNvPr id="0" name=""/>
        <dsp:cNvSpPr/>
      </dsp:nvSpPr>
      <dsp:spPr>
        <a:xfrm>
          <a:off x="1388152" y="1859105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-6930327"/>
                <a:satOff val="6263"/>
                <a:lumOff val="707"/>
                <a:alphaOff val="0"/>
                <a:shade val="15000"/>
                <a:satMod val="180000"/>
              </a:schemeClr>
            </a:gs>
            <a:gs pos="50000">
              <a:schemeClr val="accent2">
                <a:hueOff val="-6930327"/>
                <a:satOff val="6263"/>
                <a:lumOff val="707"/>
                <a:alphaOff val="0"/>
                <a:shade val="45000"/>
                <a:satMod val="170000"/>
              </a:schemeClr>
            </a:gs>
            <a:gs pos="70000">
              <a:schemeClr val="accent2">
                <a:hueOff val="-6930327"/>
                <a:satOff val="6263"/>
                <a:lumOff val="70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930327"/>
                <a:satOff val="6263"/>
                <a:lumOff val="70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Speed</a:t>
          </a:r>
          <a:endParaRPr lang="en-US" sz="1200" kern="1200" dirty="0"/>
        </a:p>
      </dsp:txBody>
      <dsp:txXfrm>
        <a:off x="1795346" y="1859105"/>
        <a:ext cx="1221581" cy="814387"/>
      </dsp:txXfrm>
    </dsp:sp>
    <dsp:sp modelId="{C9B64989-B089-4330-B43B-E5C234E9E7D7}">
      <dsp:nvSpPr>
        <dsp:cNvPr id="0" name=""/>
        <dsp:cNvSpPr/>
      </dsp:nvSpPr>
      <dsp:spPr>
        <a:xfrm>
          <a:off x="3159444" y="1928328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6642903"/>
            <a:satOff val="9126"/>
            <a:lumOff val="51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6642903"/>
              <a:satOff val="9126"/>
              <a:lumOff val="51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Horse</a:t>
          </a:r>
          <a:endParaRPr lang="en-US" sz="1200" kern="1200" dirty="0"/>
        </a:p>
      </dsp:txBody>
      <dsp:txXfrm>
        <a:off x="3497415" y="1928328"/>
        <a:ext cx="1013913" cy="675941"/>
      </dsp:txXfrm>
    </dsp:sp>
    <dsp:sp modelId="{61D23DFE-313C-4A9B-8719-1E034DB0EFC5}">
      <dsp:nvSpPr>
        <dsp:cNvPr id="0" name=""/>
        <dsp:cNvSpPr/>
      </dsp:nvSpPr>
      <dsp:spPr>
        <a:xfrm>
          <a:off x="4612719" y="1928328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7750053"/>
            <a:satOff val="10647"/>
            <a:lumOff val="60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7750053"/>
              <a:satOff val="10647"/>
              <a:lumOff val="60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Airplane</a:t>
          </a:r>
          <a:endParaRPr lang="en-US" sz="1200" kern="1200" dirty="0"/>
        </a:p>
      </dsp:txBody>
      <dsp:txXfrm>
        <a:off x="4950690" y="1928328"/>
        <a:ext cx="1013913" cy="675941"/>
      </dsp:txXfrm>
    </dsp:sp>
    <dsp:sp modelId="{18267F10-0733-4FC5-936F-EBD7097D2516}">
      <dsp:nvSpPr>
        <dsp:cNvPr id="0" name=""/>
        <dsp:cNvSpPr/>
      </dsp:nvSpPr>
      <dsp:spPr>
        <a:xfrm>
          <a:off x="6065993" y="1928328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8857203"/>
            <a:satOff val="12168"/>
            <a:lumOff val="688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8857203"/>
              <a:satOff val="12168"/>
              <a:lumOff val="68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Light</a:t>
          </a:r>
          <a:endParaRPr lang="en-US" sz="1200" kern="1200" dirty="0"/>
        </a:p>
      </dsp:txBody>
      <dsp:txXfrm>
        <a:off x="6403964" y="1928328"/>
        <a:ext cx="1013913" cy="675941"/>
      </dsp:txXfrm>
    </dsp:sp>
    <dsp:sp modelId="{D5E5A913-811F-425F-99D8-800B2D3FB330}">
      <dsp:nvSpPr>
        <dsp:cNvPr id="0" name=""/>
        <dsp:cNvSpPr/>
      </dsp:nvSpPr>
      <dsp:spPr>
        <a:xfrm>
          <a:off x="1388152" y="2787507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-10395492"/>
                <a:satOff val="9394"/>
                <a:lumOff val="1061"/>
                <a:alphaOff val="0"/>
                <a:shade val="15000"/>
                <a:satMod val="180000"/>
              </a:schemeClr>
            </a:gs>
            <a:gs pos="50000">
              <a:schemeClr val="accent2">
                <a:hueOff val="-10395492"/>
                <a:satOff val="9394"/>
                <a:lumOff val="1061"/>
                <a:alphaOff val="0"/>
                <a:shade val="45000"/>
                <a:satMod val="170000"/>
              </a:schemeClr>
            </a:gs>
            <a:gs pos="70000">
              <a:schemeClr val="accent2">
                <a:hueOff val="-10395492"/>
                <a:satOff val="9394"/>
                <a:lumOff val="106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0395492"/>
                <a:satOff val="9394"/>
                <a:lumOff val="106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Communication</a:t>
          </a:r>
          <a:endParaRPr lang="en-US" sz="1200" kern="1200" dirty="0"/>
        </a:p>
      </dsp:txBody>
      <dsp:txXfrm>
        <a:off x="1795346" y="2787507"/>
        <a:ext cx="1221581" cy="814387"/>
      </dsp:txXfrm>
    </dsp:sp>
    <dsp:sp modelId="{4568EB10-80AE-467A-87B0-267D175B6868}">
      <dsp:nvSpPr>
        <dsp:cNvPr id="0" name=""/>
        <dsp:cNvSpPr/>
      </dsp:nvSpPr>
      <dsp:spPr>
        <a:xfrm>
          <a:off x="3159444" y="2856730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9964354"/>
            <a:satOff val="13689"/>
            <a:lumOff val="77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9964354"/>
              <a:satOff val="13689"/>
              <a:lumOff val="77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One to One</a:t>
          </a:r>
          <a:endParaRPr lang="en-US" sz="1200" kern="1200" dirty="0"/>
        </a:p>
      </dsp:txBody>
      <dsp:txXfrm>
        <a:off x="3497415" y="2856730"/>
        <a:ext cx="1013913" cy="675941"/>
      </dsp:txXfrm>
    </dsp:sp>
    <dsp:sp modelId="{123E1020-1CE0-45C6-96E4-19D074A21B5C}">
      <dsp:nvSpPr>
        <dsp:cNvPr id="0" name=""/>
        <dsp:cNvSpPr/>
      </dsp:nvSpPr>
      <dsp:spPr>
        <a:xfrm>
          <a:off x="4612719" y="2856730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1071505"/>
            <a:satOff val="15210"/>
            <a:lumOff val="859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1071505"/>
              <a:satOff val="15210"/>
              <a:lumOff val="85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One to Many</a:t>
          </a:r>
          <a:endParaRPr lang="en-US" sz="1200" kern="1200" dirty="0"/>
        </a:p>
      </dsp:txBody>
      <dsp:txXfrm>
        <a:off x="4950690" y="2856730"/>
        <a:ext cx="1013913" cy="675941"/>
      </dsp:txXfrm>
    </dsp:sp>
    <dsp:sp modelId="{3D8A4275-7126-4732-8DD5-769573311F1E}">
      <dsp:nvSpPr>
        <dsp:cNvPr id="0" name=""/>
        <dsp:cNvSpPr/>
      </dsp:nvSpPr>
      <dsp:spPr>
        <a:xfrm>
          <a:off x="6065993" y="2856730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2178655"/>
            <a:satOff val="16731"/>
            <a:lumOff val="94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2178655"/>
              <a:satOff val="16731"/>
              <a:lumOff val="94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Networking</a:t>
          </a:r>
          <a:endParaRPr lang="en-US" sz="1200" kern="1200" dirty="0"/>
        </a:p>
      </dsp:txBody>
      <dsp:txXfrm>
        <a:off x="6403964" y="2856730"/>
        <a:ext cx="1013913" cy="675941"/>
      </dsp:txXfrm>
    </dsp:sp>
    <dsp:sp modelId="{A289C2ED-B4E6-4F1E-9CC3-499F25F74766}">
      <dsp:nvSpPr>
        <dsp:cNvPr id="0" name=""/>
        <dsp:cNvSpPr/>
      </dsp:nvSpPr>
      <dsp:spPr>
        <a:xfrm>
          <a:off x="1388152" y="3715908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-13860655"/>
                <a:satOff val="12526"/>
                <a:lumOff val="1414"/>
                <a:alphaOff val="0"/>
                <a:shade val="15000"/>
                <a:satMod val="180000"/>
              </a:schemeClr>
            </a:gs>
            <a:gs pos="50000">
              <a:schemeClr val="accent2">
                <a:hueOff val="-13860655"/>
                <a:satOff val="12526"/>
                <a:lumOff val="1414"/>
                <a:alphaOff val="0"/>
                <a:shade val="45000"/>
                <a:satMod val="170000"/>
              </a:schemeClr>
            </a:gs>
            <a:gs pos="70000">
              <a:schemeClr val="accent2">
                <a:hueOff val="-13860655"/>
                <a:satOff val="12526"/>
                <a:lumOff val="141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3860655"/>
                <a:satOff val="12526"/>
                <a:lumOff val="141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Media</a:t>
          </a:r>
          <a:endParaRPr lang="en-US" sz="1200" kern="1200" dirty="0"/>
        </a:p>
      </dsp:txBody>
      <dsp:txXfrm>
        <a:off x="1795346" y="3715908"/>
        <a:ext cx="1221581" cy="814387"/>
      </dsp:txXfrm>
    </dsp:sp>
    <dsp:sp modelId="{3F1B7ECC-F7EC-4D06-A90B-09171977F942}">
      <dsp:nvSpPr>
        <dsp:cNvPr id="0" name=""/>
        <dsp:cNvSpPr/>
      </dsp:nvSpPr>
      <dsp:spPr>
        <a:xfrm>
          <a:off x="3159444" y="3785131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3285806"/>
            <a:satOff val="18252"/>
            <a:lumOff val="103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3285806"/>
              <a:satOff val="18252"/>
              <a:lumOff val="103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Voice &amp; Handwriting</a:t>
          </a:r>
          <a:endParaRPr lang="en-US" sz="1200" kern="1200" dirty="0"/>
        </a:p>
      </dsp:txBody>
      <dsp:txXfrm>
        <a:off x="3497415" y="3785131"/>
        <a:ext cx="1013913" cy="675941"/>
      </dsp:txXfrm>
    </dsp:sp>
    <dsp:sp modelId="{A4DE229D-E464-4BE3-A7B4-76167E9356AE}">
      <dsp:nvSpPr>
        <dsp:cNvPr id="0" name=""/>
        <dsp:cNvSpPr/>
      </dsp:nvSpPr>
      <dsp:spPr>
        <a:xfrm>
          <a:off x="4612719" y="3785131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4392956"/>
            <a:satOff val="19773"/>
            <a:lumOff val="1117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4392956"/>
              <a:satOff val="19773"/>
              <a:lumOff val="111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Phone &amp; Telex</a:t>
          </a:r>
          <a:endParaRPr lang="en-US" sz="1200" kern="1200" dirty="0"/>
        </a:p>
      </dsp:txBody>
      <dsp:txXfrm>
        <a:off x="4950690" y="3785131"/>
        <a:ext cx="1013913" cy="675941"/>
      </dsp:txXfrm>
    </dsp:sp>
    <dsp:sp modelId="{799E536E-AF5E-4DE7-B537-2745CF6ADFD1}">
      <dsp:nvSpPr>
        <dsp:cNvPr id="0" name=""/>
        <dsp:cNvSpPr/>
      </dsp:nvSpPr>
      <dsp:spPr>
        <a:xfrm>
          <a:off x="6065993" y="3785131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5500107"/>
            <a:satOff val="21294"/>
            <a:lumOff val="120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5500107"/>
              <a:satOff val="21294"/>
              <a:lumOff val="120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Digital Content</a:t>
          </a:r>
          <a:endParaRPr lang="en-US" sz="1200" kern="1200" dirty="0"/>
        </a:p>
      </dsp:txBody>
      <dsp:txXfrm>
        <a:off x="6403964" y="3785131"/>
        <a:ext cx="1013913" cy="675941"/>
      </dsp:txXfrm>
    </dsp:sp>
    <dsp:sp modelId="{A98179A5-DEAE-4102-8DED-F48D57E44F3E}">
      <dsp:nvSpPr>
        <dsp:cNvPr id="0" name=""/>
        <dsp:cNvSpPr/>
      </dsp:nvSpPr>
      <dsp:spPr>
        <a:xfrm>
          <a:off x="1388152" y="4644310"/>
          <a:ext cx="2035968" cy="814387"/>
        </a:xfrm>
        <a:prstGeom prst="chevron">
          <a:avLst/>
        </a:prstGeom>
        <a:gradFill rotWithShape="0">
          <a:gsLst>
            <a:gs pos="0">
              <a:schemeClr val="accent2">
                <a:hueOff val="-17325818"/>
                <a:satOff val="15657"/>
                <a:lumOff val="1768"/>
                <a:alphaOff val="0"/>
                <a:shade val="15000"/>
                <a:satMod val="180000"/>
              </a:schemeClr>
            </a:gs>
            <a:gs pos="50000">
              <a:schemeClr val="accent2">
                <a:hueOff val="-17325818"/>
                <a:satOff val="15657"/>
                <a:lumOff val="1768"/>
                <a:alphaOff val="0"/>
                <a:shade val="45000"/>
                <a:satMod val="170000"/>
              </a:schemeClr>
            </a:gs>
            <a:gs pos="70000">
              <a:schemeClr val="accent2">
                <a:hueOff val="-17325818"/>
                <a:satOff val="15657"/>
                <a:lumOff val="176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7325818"/>
                <a:satOff val="15657"/>
                <a:lumOff val="176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Learning</a:t>
          </a:r>
          <a:endParaRPr lang="en-US" sz="1200" kern="1200" dirty="0"/>
        </a:p>
      </dsp:txBody>
      <dsp:txXfrm>
        <a:off x="1795346" y="4644310"/>
        <a:ext cx="1221581" cy="814387"/>
      </dsp:txXfrm>
    </dsp:sp>
    <dsp:sp modelId="{9CF24C12-8B67-40BE-A263-979EDEF08C73}">
      <dsp:nvSpPr>
        <dsp:cNvPr id="0" name=""/>
        <dsp:cNvSpPr/>
      </dsp:nvSpPr>
      <dsp:spPr>
        <a:xfrm>
          <a:off x="3159444" y="4713533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6607258"/>
            <a:satOff val="22815"/>
            <a:lumOff val="1289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6607258"/>
              <a:satOff val="22815"/>
              <a:lumOff val="128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One to One</a:t>
          </a:r>
          <a:endParaRPr lang="en-US" sz="1200" kern="1200" dirty="0"/>
        </a:p>
      </dsp:txBody>
      <dsp:txXfrm>
        <a:off x="3497415" y="4713533"/>
        <a:ext cx="1013913" cy="675941"/>
      </dsp:txXfrm>
    </dsp:sp>
    <dsp:sp modelId="{83B798B6-A92A-4E16-AD5E-BE09DD2B2393}">
      <dsp:nvSpPr>
        <dsp:cNvPr id="0" name=""/>
        <dsp:cNvSpPr/>
      </dsp:nvSpPr>
      <dsp:spPr>
        <a:xfrm>
          <a:off x="4612719" y="4713533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7714407"/>
            <a:satOff val="24336"/>
            <a:lumOff val="137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7714407"/>
              <a:satOff val="24336"/>
              <a:lumOff val="137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One to Many</a:t>
          </a:r>
          <a:endParaRPr lang="en-US" sz="1200" kern="1200" dirty="0"/>
        </a:p>
      </dsp:txBody>
      <dsp:txXfrm>
        <a:off x="4950690" y="4713533"/>
        <a:ext cx="1013913" cy="675941"/>
      </dsp:txXfrm>
    </dsp:sp>
    <dsp:sp modelId="{5DAF38B7-F7B2-4725-9E5E-CEC0B918CC2C}">
      <dsp:nvSpPr>
        <dsp:cNvPr id="0" name=""/>
        <dsp:cNvSpPr/>
      </dsp:nvSpPr>
      <dsp:spPr>
        <a:xfrm>
          <a:off x="6065993" y="4713533"/>
          <a:ext cx="1689854" cy="675941"/>
        </a:xfrm>
        <a:prstGeom prst="chevron">
          <a:avLst/>
        </a:prstGeom>
        <a:solidFill>
          <a:schemeClr val="accent2">
            <a:tint val="40000"/>
            <a:alpha val="90000"/>
            <a:hueOff val="-18821558"/>
            <a:satOff val="25857"/>
            <a:lumOff val="146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8821558"/>
              <a:satOff val="25857"/>
              <a:lumOff val="146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Collaborative</a:t>
          </a:r>
          <a:endParaRPr lang="en-US" sz="1200" kern="1200" dirty="0"/>
        </a:p>
      </dsp:txBody>
      <dsp:txXfrm>
        <a:off x="6403964" y="4713533"/>
        <a:ext cx="1013913" cy="675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8A178-0BDB-48FB-AEA4-E532C9F1B203}">
      <dsp:nvSpPr>
        <dsp:cNvPr id="0" name=""/>
        <dsp:cNvSpPr/>
      </dsp:nvSpPr>
      <dsp:spPr>
        <a:xfrm>
          <a:off x="3792884" y="2823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Transform Schools to </a:t>
          </a:r>
          <a:br>
            <a:rPr lang="en-US" sz="1200" kern="1200" dirty="0" smtClean="0">
              <a:latin typeface="Arial" pitchFamily="34" charset="0"/>
              <a:cs typeface="Arial" pitchFamily="34" charset="0"/>
            </a:rPr>
          </a:b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ICT-Rich Environments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3842327" y="52266"/>
        <a:ext cx="1459344" cy="913963"/>
      </dsp:txXfrm>
    </dsp:sp>
    <dsp:sp modelId="{4433BA5D-FBC0-44EA-940F-3A8DD711B7C1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3175425" y="134233"/>
              </a:moveTo>
              <a:arcTo wR="2386351" hR="2386351" stAng="17358536" swAng="150133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C1EE3-3228-4AB8-A450-E9FBFB64AF5D}">
      <dsp:nvSpPr>
        <dsp:cNvPr id="0" name=""/>
        <dsp:cNvSpPr/>
      </dsp:nvSpPr>
      <dsp:spPr>
        <a:xfrm>
          <a:off x="5859525" y="1195999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-3465164"/>
                <a:satOff val="3131"/>
                <a:lumOff val="354"/>
                <a:alphaOff val="0"/>
                <a:shade val="15000"/>
                <a:satMod val="180000"/>
              </a:schemeClr>
            </a:gs>
            <a:gs pos="50000">
              <a:schemeClr val="accent2">
                <a:hueOff val="-3465164"/>
                <a:satOff val="3131"/>
                <a:lumOff val="354"/>
                <a:alphaOff val="0"/>
                <a:shade val="45000"/>
                <a:satMod val="170000"/>
              </a:schemeClr>
            </a:gs>
            <a:gs pos="70000">
              <a:schemeClr val="accent2">
                <a:hueOff val="-3465164"/>
                <a:satOff val="3131"/>
                <a:lumOff val="35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3465164"/>
                <a:satOff val="3131"/>
                <a:lumOff val="35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Use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Satellites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DTH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 and </a:t>
          </a:r>
          <a:br>
            <a:rPr lang="en-US" sz="1200" kern="1200" dirty="0" smtClean="0">
              <a:latin typeface="Arial" pitchFamily="34" charset="0"/>
              <a:cs typeface="Arial" pitchFamily="34" charset="0"/>
            </a:rPr>
          </a:br>
          <a:r>
            <a:rPr lang="en-US" sz="1200" kern="1200" dirty="0" smtClean="0">
              <a:latin typeface="Arial" pitchFamily="34" charset="0"/>
              <a:cs typeface="Arial" pitchFamily="34" charset="0"/>
            </a:rPr>
            <a:t>Other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Technological Aids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5908968" y="1245442"/>
        <a:ext cx="1459344" cy="913963"/>
      </dsp:txXfrm>
    </dsp:sp>
    <dsp:sp modelId="{FF6FA5ED-9EB7-46AE-9B1D-E035ABA0E95C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4675664" y="1712765"/>
              </a:moveTo>
              <a:arcTo wR="2386351" hR="2386351" stAng="20616271" swAng="1967458"/>
            </a:path>
          </a:pathLst>
        </a:custGeom>
        <a:noFill/>
        <a:ln w="9525" cap="flat" cmpd="sng" algn="ctr">
          <a:solidFill>
            <a:schemeClr val="accent2">
              <a:hueOff val="-3465164"/>
              <a:satOff val="3131"/>
              <a:lumOff val="35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DC932-5485-4A97-A4C4-461DBA9C5630}">
      <dsp:nvSpPr>
        <dsp:cNvPr id="0" name=""/>
        <dsp:cNvSpPr/>
      </dsp:nvSpPr>
      <dsp:spPr>
        <a:xfrm>
          <a:off x="5859525" y="3582350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-6930327"/>
                <a:satOff val="6263"/>
                <a:lumOff val="707"/>
                <a:alphaOff val="0"/>
                <a:shade val="15000"/>
                <a:satMod val="180000"/>
              </a:schemeClr>
            </a:gs>
            <a:gs pos="50000">
              <a:schemeClr val="accent2">
                <a:hueOff val="-6930327"/>
                <a:satOff val="6263"/>
                <a:lumOff val="707"/>
                <a:alphaOff val="0"/>
                <a:shade val="45000"/>
                <a:satMod val="170000"/>
              </a:schemeClr>
            </a:gs>
            <a:gs pos="70000">
              <a:schemeClr val="accent2">
                <a:hueOff val="-6930327"/>
                <a:satOff val="6263"/>
                <a:lumOff val="70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930327"/>
                <a:satOff val="6263"/>
                <a:lumOff val="70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Access to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Interactive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 rather than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Disseminative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Technologies/ Materials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5908968" y="3631793"/>
        <a:ext cx="1459344" cy="913963"/>
      </dsp:txXfrm>
    </dsp:sp>
    <dsp:sp modelId="{D4E9F803-1BF3-4535-8BBB-2E0F8897BA44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4053945" y="4093337"/>
              </a:moveTo>
              <a:arcTo wR="2386351" hR="2386351" stAng="2740127" swAng="1501337"/>
            </a:path>
          </a:pathLst>
        </a:custGeom>
        <a:noFill/>
        <a:ln w="9525" cap="flat" cmpd="sng" algn="ctr">
          <a:solidFill>
            <a:schemeClr val="accent2">
              <a:hueOff val="-6930327"/>
              <a:satOff val="6263"/>
              <a:lumOff val="707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07E6A-515A-4499-8D00-D8369406FD60}">
      <dsp:nvSpPr>
        <dsp:cNvPr id="0" name=""/>
        <dsp:cNvSpPr/>
      </dsp:nvSpPr>
      <dsp:spPr>
        <a:xfrm>
          <a:off x="3792884" y="4775526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-10395492"/>
                <a:satOff val="9394"/>
                <a:lumOff val="1061"/>
                <a:alphaOff val="0"/>
                <a:shade val="15000"/>
                <a:satMod val="180000"/>
              </a:schemeClr>
            </a:gs>
            <a:gs pos="50000">
              <a:schemeClr val="accent2">
                <a:hueOff val="-10395492"/>
                <a:satOff val="9394"/>
                <a:lumOff val="1061"/>
                <a:alphaOff val="0"/>
                <a:shade val="45000"/>
                <a:satMod val="170000"/>
              </a:schemeClr>
            </a:gs>
            <a:gs pos="70000">
              <a:schemeClr val="accent2">
                <a:hueOff val="-10395492"/>
                <a:satOff val="9394"/>
                <a:lumOff val="106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0395492"/>
                <a:satOff val="9394"/>
                <a:lumOff val="106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Focus on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Democratization 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Enabled by Internet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3842327" y="4824969"/>
        <a:ext cx="1459344" cy="913963"/>
      </dsp:txXfrm>
    </dsp:sp>
    <dsp:sp modelId="{291B4ECB-77CF-4744-968C-A50F797CC29F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1597276" y="4638468"/>
              </a:moveTo>
              <a:arcTo wR="2386351" hR="2386351" stAng="6558536" swAng="1501337"/>
            </a:path>
          </a:pathLst>
        </a:custGeom>
        <a:noFill/>
        <a:ln w="9525" cap="flat" cmpd="sng" algn="ctr">
          <a:solidFill>
            <a:schemeClr val="accent2">
              <a:hueOff val="-10395492"/>
              <a:satOff val="9394"/>
              <a:lumOff val="106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62EF6-BC2C-46D3-82EF-657905B2C9FA}">
      <dsp:nvSpPr>
        <dsp:cNvPr id="0" name=""/>
        <dsp:cNvSpPr/>
      </dsp:nvSpPr>
      <dsp:spPr>
        <a:xfrm>
          <a:off x="1726244" y="3582350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-13860655"/>
                <a:satOff val="12526"/>
                <a:lumOff val="1414"/>
                <a:alphaOff val="0"/>
                <a:shade val="15000"/>
                <a:satMod val="180000"/>
              </a:schemeClr>
            </a:gs>
            <a:gs pos="50000">
              <a:schemeClr val="accent2">
                <a:hueOff val="-13860655"/>
                <a:satOff val="12526"/>
                <a:lumOff val="1414"/>
                <a:alphaOff val="0"/>
                <a:shade val="45000"/>
                <a:satMod val="170000"/>
              </a:schemeClr>
            </a:gs>
            <a:gs pos="70000">
              <a:schemeClr val="accent2">
                <a:hueOff val="-13860655"/>
                <a:satOff val="12526"/>
                <a:lumOff val="141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3860655"/>
                <a:satOff val="12526"/>
                <a:lumOff val="141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Paradigm Shift in Teachers’ Role to Being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Facilitator/ Guide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775687" y="3631793"/>
        <a:ext cx="1459344" cy="913963"/>
      </dsp:txXfrm>
    </dsp:sp>
    <dsp:sp modelId="{0DEA191F-2022-4D61-A8A1-3C1F5306AFF2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97038" y="3059936"/>
              </a:moveTo>
              <a:arcTo wR="2386351" hR="2386351" stAng="9816271" swAng="1967458"/>
            </a:path>
          </a:pathLst>
        </a:custGeom>
        <a:noFill/>
        <a:ln w="9525" cap="flat" cmpd="sng" algn="ctr">
          <a:solidFill>
            <a:schemeClr val="accent2">
              <a:hueOff val="-13860655"/>
              <a:satOff val="12526"/>
              <a:lumOff val="141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6CFD4-8243-449D-A3D0-276EF7E05B95}">
      <dsp:nvSpPr>
        <dsp:cNvPr id="0" name=""/>
        <dsp:cNvSpPr/>
      </dsp:nvSpPr>
      <dsp:spPr>
        <a:xfrm>
          <a:off x="1726244" y="1195999"/>
          <a:ext cx="1558230" cy="1012849"/>
        </a:xfrm>
        <a:prstGeom prst="roundRect">
          <a:avLst/>
        </a:prstGeom>
        <a:gradFill rotWithShape="0">
          <a:gsLst>
            <a:gs pos="0">
              <a:schemeClr val="accent2">
                <a:hueOff val="-17325818"/>
                <a:satOff val="15657"/>
                <a:lumOff val="1768"/>
                <a:alphaOff val="0"/>
                <a:shade val="15000"/>
                <a:satMod val="180000"/>
              </a:schemeClr>
            </a:gs>
            <a:gs pos="50000">
              <a:schemeClr val="accent2">
                <a:hueOff val="-17325818"/>
                <a:satOff val="15657"/>
                <a:lumOff val="1768"/>
                <a:alphaOff val="0"/>
                <a:shade val="45000"/>
                <a:satMod val="170000"/>
              </a:schemeClr>
            </a:gs>
            <a:gs pos="70000">
              <a:schemeClr val="accent2">
                <a:hueOff val="-17325818"/>
                <a:satOff val="15657"/>
                <a:lumOff val="176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7325818"/>
                <a:satOff val="15657"/>
                <a:lumOff val="176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Promote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Universal Access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; Facilitate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Participatory Forums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; Develop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Communities</a:t>
          </a:r>
          <a:r>
            <a:rPr lang="en-US" sz="1200" kern="1200" dirty="0" smtClean="0">
              <a:latin typeface="Arial" pitchFamily="34" charset="0"/>
              <a:cs typeface="Arial" pitchFamily="34" charset="0"/>
            </a:rPr>
            <a:t> and </a:t>
          </a:r>
          <a:r>
            <a:rPr lang="en-US" sz="1200" b="1" kern="1200" dirty="0" smtClean="0">
              <a:latin typeface="Arial" pitchFamily="34" charset="0"/>
              <a:cs typeface="Arial" pitchFamily="34" charset="0"/>
            </a:rPr>
            <a:t>Interest Groups</a:t>
          </a:r>
          <a:endParaRPr 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775687" y="1245442"/>
        <a:ext cx="1459344" cy="913963"/>
      </dsp:txXfrm>
    </dsp:sp>
    <dsp:sp modelId="{45FCCE68-DBD8-4460-AC84-99031744D79D}">
      <dsp:nvSpPr>
        <dsp:cNvPr id="0" name=""/>
        <dsp:cNvSpPr/>
      </dsp:nvSpPr>
      <dsp:spPr>
        <a:xfrm>
          <a:off x="2185648" y="509248"/>
          <a:ext cx="4772702" cy="4772702"/>
        </a:xfrm>
        <a:custGeom>
          <a:avLst/>
          <a:gdLst/>
          <a:ahLst/>
          <a:cxnLst/>
          <a:rect l="0" t="0" r="0" b="0"/>
          <a:pathLst>
            <a:path>
              <a:moveTo>
                <a:pt x="718756" y="679365"/>
              </a:moveTo>
              <a:arcTo wR="2386351" hR="2386351" stAng="13540127" swAng="1501337"/>
            </a:path>
          </a:pathLst>
        </a:custGeom>
        <a:noFill/>
        <a:ln w="9525" cap="flat" cmpd="sng" algn="ctr">
          <a:solidFill>
            <a:schemeClr val="accent2">
              <a:hueOff val="-17325818"/>
              <a:satOff val="15657"/>
              <a:lumOff val="1768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6BDEE-4CC2-45B2-B055-995B9388F071}">
      <dsp:nvSpPr>
        <dsp:cNvPr id="0" name=""/>
        <dsp:cNvSpPr/>
      </dsp:nvSpPr>
      <dsp:spPr>
        <a:xfrm>
          <a:off x="2857" y="217319"/>
          <a:ext cx="2786062" cy="4608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What Technology does</a:t>
          </a:r>
          <a:endParaRPr lang="en-US" sz="1600" kern="1200" dirty="0"/>
        </a:p>
      </dsp:txBody>
      <dsp:txXfrm>
        <a:off x="2857" y="217319"/>
        <a:ext cx="2786062" cy="460800"/>
      </dsp:txXfrm>
    </dsp:sp>
    <dsp:sp modelId="{001CDBA9-3037-409D-AD06-B87FB6B201F9}">
      <dsp:nvSpPr>
        <dsp:cNvPr id="0" name=""/>
        <dsp:cNvSpPr/>
      </dsp:nvSpPr>
      <dsp:spPr>
        <a:xfrm>
          <a:off x="2857" y="678119"/>
          <a:ext cx="2786062" cy="47433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Allows visualization of abstract concepts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Demonstrates cause and effect visually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Provides visuals of phenomena that are otherwise not visible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Frees student from data capture in experimentation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Provides access to plurality of content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Enables collaboration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Presents content in more engaging manner</a:t>
          </a:r>
          <a:endParaRPr lang="en-US" sz="1600" kern="1200" dirty="0"/>
        </a:p>
      </dsp:txBody>
      <dsp:txXfrm>
        <a:off x="2857" y="678119"/>
        <a:ext cx="2786062" cy="4743360"/>
      </dsp:txXfrm>
    </dsp:sp>
    <dsp:sp modelId="{6D619724-F558-46CC-88DA-7D1C6B4E2435}">
      <dsp:nvSpPr>
        <dsp:cNvPr id="0" name=""/>
        <dsp:cNvSpPr/>
      </dsp:nvSpPr>
      <dsp:spPr>
        <a:xfrm>
          <a:off x="3178968" y="217319"/>
          <a:ext cx="2786062" cy="460800"/>
        </a:xfrm>
        <a:prstGeom prst="rect">
          <a:avLst/>
        </a:prstGeom>
        <a:gradFill rotWithShape="0">
          <a:gsLst>
            <a:gs pos="0">
              <a:schemeClr val="accent2">
                <a:hueOff val="-8662909"/>
                <a:satOff val="7828"/>
                <a:lumOff val="884"/>
                <a:alphaOff val="0"/>
                <a:shade val="15000"/>
                <a:satMod val="180000"/>
              </a:schemeClr>
            </a:gs>
            <a:gs pos="50000">
              <a:schemeClr val="accent2">
                <a:hueOff val="-8662909"/>
                <a:satOff val="7828"/>
                <a:lumOff val="884"/>
                <a:alphaOff val="0"/>
                <a:shade val="45000"/>
                <a:satMod val="170000"/>
              </a:schemeClr>
            </a:gs>
            <a:gs pos="70000">
              <a:schemeClr val="accent2">
                <a:hueOff val="-8662909"/>
                <a:satOff val="7828"/>
                <a:lumOff val="88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662909"/>
                <a:satOff val="7828"/>
                <a:lumOff val="88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Human Impact</a:t>
          </a:r>
          <a:endParaRPr lang="en-US" sz="1600" kern="1200" dirty="0"/>
        </a:p>
      </dsp:txBody>
      <dsp:txXfrm>
        <a:off x="3178968" y="217319"/>
        <a:ext cx="2786062" cy="460800"/>
      </dsp:txXfrm>
    </dsp:sp>
    <dsp:sp modelId="{03D1B589-316E-4684-90A0-8F2727ADBDFB}">
      <dsp:nvSpPr>
        <dsp:cNvPr id="0" name=""/>
        <dsp:cNvSpPr/>
      </dsp:nvSpPr>
      <dsp:spPr>
        <a:xfrm>
          <a:off x="3178968" y="678119"/>
          <a:ext cx="2786062" cy="4743360"/>
        </a:xfrm>
        <a:prstGeom prst="rect">
          <a:avLst/>
        </a:prstGeom>
        <a:solidFill>
          <a:schemeClr val="accent2">
            <a:tint val="40000"/>
            <a:alpha val="90000"/>
            <a:hueOff val="-9410779"/>
            <a:satOff val="12929"/>
            <a:lumOff val="73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9410779"/>
              <a:satOff val="12929"/>
              <a:lumOff val="73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Increases productivity by decreasing teaching time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Inculcates and sustains interest in students to learn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Addresses different learning styles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Caters to varying pace of learners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Eliminates delay between theory and practical sessions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Allows verification of concepts learnt</a:t>
          </a:r>
          <a:endParaRPr lang="en-US" sz="1600" kern="1200" dirty="0"/>
        </a:p>
      </dsp:txBody>
      <dsp:txXfrm>
        <a:off x="3178968" y="678119"/>
        <a:ext cx="2786062" cy="4743360"/>
      </dsp:txXfrm>
    </dsp:sp>
    <dsp:sp modelId="{776A7600-DD67-4AED-A16E-2BB9E5FFDE43}">
      <dsp:nvSpPr>
        <dsp:cNvPr id="0" name=""/>
        <dsp:cNvSpPr/>
      </dsp:nvSpPr>
      <dsp:spPr>
        <a:xfrm>
          <a:off x="6355080" y="217319"/>
          <a:ext cx="2786062" cy="460800"/>
        </a:xfrm>
        <a:prstGeom prst="rect">
          <a:avLst/>
        </a:prstGeom>
        <a:gradFill rotWithShape="0">
          <a:gsLst>
            <a:gs pos="0">
              <a:schemeClr val="accent2">
                <a:hueOff val="-17325818"/>
                <a:satOff val="15657"/>
                <a:lumOff val="1768"/>
                <a:alphaOff val="0"/>
                <a:shade val="15000"/>
                <a:satMod val="180000"/>
              </a:schemeClr>
            </a:gs>
            <a:gs pos="50000">
              <a:schemeClr val="accent2">
                <a:hueOff val="-17325818"/>
                <a:satOff val="15657"/>
                <a:lumOff val="1768"/>
                <a:alphaOff val="0"/>
                <a:shade val="45000"/>
                <a:satMod val="170000"/>
              </a:schemeClr>
            </a:gs>
            <a:gs pos="70000">
              <a:schemeClr val="accent2">
                <a:hueOff val="-17325818"/>
                <a:satOff val="15657"/>
                <a:lumOff val="176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7325818"/>
                <a:satOff val="15657"/>
                <a:lumOff val="176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Imperatives</a:t>
          </a:r>
          <a:endParaRPr lang="en-US" sz="1600" kern="1200" dirty="0"/>
        </a:p>
      </dsp:txBody>
      <dsp:txXfrm>
        <a:off x="6355080" y="217319"/>
        <a:ext cx="2786062" cy="460800"/>
      </dsp:txXfrm>
    </dsp:sp>
    <dsp:sp modelId="{306B4819-D9A8-471F-AE51-370B8497BF1D}">
      <dsp:nvSpPr>
        <dsp:cNvPr id="0" name=""/>
        <dsp:cNvSpPr/>
      </dsp:nvSpPr>
      <dsp:spPr>
        <a:xfrm>
          <a:off x="6355080" y="678119"/>
          <a:ext cx="2786062" cy="4743360"/>
        </a:xfrm>
        <a:prstGeom prst="rect">
          <a:avLst/>
        </a:prstGeom>
        <a:solidFill>
          <a:schemeClr val="accent2">
            <a:tint val="40000"/>
            <a:alpha val="90000"/>
            <a:hueOff val="-18821558"/>
            <a:satOff val="25857"/>
            <a:lumOff val="146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8821558"/>
              <a:satOff val="25857"/>
              <a:lumOff val="146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Technology must integrate into individual teaching styles as well as learning styles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Technology solutions must be teacher / learner driven, rather than technology / content driven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Equipment driven solutions do not work</a:t>
          </a:r>
          <a:endParaRPr lang="en-US" sz="1600" kern="1200" dirty="0"/>
        </a:p>
      </dsp:txBody>
      <dsp:txXfrm>
        <a:off x="6355080" y="678119"/>
        <a:ext cx="2786062" cy="4743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B6E340-AD74-43E2-A5A6-D7C3DC9B031E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AA084-AC83-4439-A794-12BFCC99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C0B13F-20ED-45AA-A656-799115448F5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CF390E-5B71-4BB1-81B2-EF34A02B988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3" descr="eGuru logo fina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30900"/>
            <a:ext cx="1328738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310B310-A272-4620-BF11-8E3FCA7C1726}" type="datetime1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CE37EB5-EAAC-4121-82C8-8D6BCD125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0FB9-58BD-4450-9561-66C5730A5322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2B8E9-CF81-4542-BACF-1D03B884F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FEDC-3074-4EE1-BEC5-9444A3080721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18B08-8EF7-4646-9448-E8C8208D3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69F3-0C95-4A52-8EF4-592B79DE4892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CE2B6-DC95-4F89-8E39-43F65E557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8AD124-E061-497A-8307-125C136FD1C9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C0A570-F4B3-4D96-9261-EDA9EF445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BAC467-E4FF-497C-91F9-9EFEECCA0CF7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07CC5B-6BFE-4A21-A6C0-7886C221A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62CFD3-C509-41D8-B966-B459D20D3B3E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294032-67A7-486C-B4CE-6AEBB279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E1B9F8-2C38-42FD-BB60-08A59EA84314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CAACD5-8DEE-4073-B946-1FB2DEC2F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3529-3BC4-42C6-90BE-2BF302725F15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5966-E850-4E30-A8E6-5F055EF7E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CC0C1B-5E1D-43AB-B0B0-2BDBAF3C76AE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996A35-69FE-4768-B953-8CF89A7F8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8A81E0C-FB81-49DD-A096-DAADE4824CF9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2820431-6313-4071-8305-EB601B7AB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60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115DD80-021F-4951-8904-1CD65737E8FB}" type="datetimeFigureOut">
              <a:rPr lang="en-US"/>
              <a:pPr>
                <a:defRPr/>
              </a:pPr>
              <a:t>12/13/2017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7F01FD4-1AB4-4BDF-9CCA-7CB716499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5613" name="Picture 10" descr="eGuru logo final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5930900"/>
            <a:ext cx="1328738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3" r:id="rId3"/>
    <p:sldLayoutId id="2147483684" r:id="rId4"/>
    <p:sldLayoutId id="2147483685" r:id="rId5"/>
    <p:sldLayoutId id="2147483686" r:id="rId6"/>
    <p:sldLayoutId id="2147483680" r:id="rId7"/>
    <p:sldLayoutId id="2147483687" r:id="rId8"/>
    <p:sldLayoutId id="2147483688" r:id="rId9"/>
    <p:sldLayoutId id="2147483679" r:id="rId10"/>
    <p:sldLayoutId id="2147483678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The Role of Technology in Improving the Quality of Education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i="1" dirty="0" smtClean="0"/>
              <a:t>Norbert RUKUNDO.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990600" y="8382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>
            <a:off x="2209800" y="54102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Learning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09800" y="44958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Media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09800" y="35052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09800" y="25908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Speed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09800" y="16764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Time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09800" y="762000"/>
            <a:ext cx="67056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Space</a:t>
            </a: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 rot="16200000">
            <a:off x="-1981200" y="2438400"/>
            <a:ext cx="5715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Changing paradigms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</a:rPr>
              <a:t>The Role of Technology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4"/>
          <p:cNvGrpSpPr>
            <a:grpSpLocks/>
          </p:cNvGrpSpPr>
          <p:nvPr/>
        </p:nvGrpSpPr>
        <p:grpSpPr bwMode="auto">
          <a:xfrm>
            <a:off x="2976563" y="1116013"/>
            <a:ext cx="5597525" cy="4832350"/>
            <a:chOff x="1875" y="703"/>
            <a:chExt cx="3526" cy="3044"/>
          </a:xfrm>
        </p:grpSpPr>
        <p:grpSp>
          <p:nvGrpSpPr>
            <p:cNvPr id="1067" name="Group 195"/>
            <p:cNvGrpSpPr>
              <a:grpSpLocks/>
            </p:cNvGrpSpPr>
            <p:nvPr/>
          </p:nvGrpSpPr>
          <p:grpSpPr bwMode="auto">
            <a:xfrm>
              <a:off x="1875" y="703"/>
              <a:ext cx="3526" cy="3044"/>
              <a:chOff x="1875" y="703"/>
              <a:chExt cx="3526" cy="3044"/>
            </a:xfrm>
          </p:grpSpPr>
          <p:graphicFrame>
            <p:nvGraphicFramePr>
              <p:cNvPr id="1028" name="Object 4"/>
              <p:cNvGraphicFramePr>
                <a:graphicFrameLocks noChangeAspect="1"/>
              </p:cNvGraphicFramePr>
              <p:nvPr/>
            </p:nvGraphicFramePr>
            <p:xfrm>
              <a:off x="2395" y="703"/>
              <a:ext cx="2968" cy="29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5" name="Flash Document" r:id="rId3" imgW="2829600" imgH="2790720" progId="">
                      <p:embed/>
                    </p:oleObj>
                  </mc:Choice>
                  <mc:Fallback>
                    <p:oleObj name="Flash Document" r:id="rId3" imgW="2829600" imgH="2790720" progId="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95" y="703"/>
                            <a:ext cx="2968" cy="29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71" name="Text Box 198"/>
              <p:cNvSpPr txBox="1">
                <a:spLocks noChangeArrowheads="1"/>
              </p:cNvSpPr>
              <p:nvPr/>
            </p:nvSpPr>
            <p:spPr bwMode="auto">
              <a:xfrm>
                <a:off x="4222" y="3574"/>
                <a:ext cx="117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 sz="1200">
                    <a:solidFill>
                      <a:srgbClr val="FFCC00"/>
                    </a:solidFill>
                    <a:latin typeface="Lucida Sans Unicode" pitchFamily="34" charset="0"/>
                  </a:rPr>
                  <a:t>90s-00s: Constructivist</a:t>
                </a:r>
              </a:p>
            </p:txBody>
          </p:sp>
          <p:sp>
            <p:nvSpPr>
              <p:cNvPr id="1072" name="Text Box 200"/>
              <p:cNvSpPr txBox="1">
                <a:spLocks noChangeArrowheads="1"/>
              </p:cNvSpPr>
              <p:nvPr/>
            </p:nvSpPr>
            <p:spPr bwMode="auto">
              <a:xfrm>
                <a:off x="1875" y="1009"/>
                <a:ext cx="644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 sz="1200">
                    <a:solidFill>
                      <a:srgbClr val="FFCC00"/>
                    </a:solidFill>
                    <a:latin typeface="Lucida Sans Unicode" pitchFamily="34" charset="0"/>
                  </a:rPr>
                  <a:t>Change of personal attititudes &amp; models</a:t>
                </a:r>
                <a:endParaRPr lang="en-GB" sz="1200">
                  <a:solidFill>
                    <a:srgbClr val="FFCC00"/>
                  </a:solidFill>
                  <a:latin typeface="Lucida Sans Unicode" pitchFamily="34" charset="0"/>
                </a:endParaRPr>
              </a:p>
            </p:txBody>
          </p:sp>
        </p:grpSp>
        <p:grpSp>
          <p:nvGrpSpPr>
            <p:cNvPr id="1068" name="Group 201"/>
            <p:cNvGrpSpPr>
              <a:grpSpLocks/>
            </p:cNvGrpSpPr>
            <p:nvPr/>
          </p:nvGrpSpPr>
          <p:grpSpPr bwMode="auto">
            <a:xfrm>
              <a:off x="3421" y="1820"/>
              <a:ext cx="1557" cy="467"/>
              <a:chOff x="3421" y="1820"/>
              <a:chExt cx="1557" cy="467"/>
            </a:xfrm>
          </p:grpSpPr>
          <p:sp>
            <p:nvSpPr>
              <p:cNvPr id="1069" name="Text Box 202"/>
              <p:cNvSpPr txBox="1">
                <a:spLocks noChangeArrowheads="1"/>
              </p:cNvSpPr>
              <p:nvPr/>
            </p:nvSpPr>
            <p:spPr bwMode="auto">
              <a:xfrm>
                <a:off x="3421" y="1941"/>
                <a:ext cx="1481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 sz="1200">
                    <a:solidFill>
                      <a:srgbClr val="CC0066"/>
                    </a:solidFill>
                    <a:latin typeface="Lucida Sans Unicode" pitchFamily="34" charset="0"/>
                  </a:rPr>
                  <a:t>New</a:t>
                </a:r>
                <a:r>
                  <a:rPr lang="it-IT" sz="1200">
                    <a:solidFill>
                      <a:schemeClr val="accent2"/>
                    </a:solidFill>
                    <a:latin typeface="Helvetica"/>
                  </a:rPr>
                  <a:t> </a:t>
                </a:r>
                <a:r>
                  <a:rPr lang="it-IT" sz="1200">
                    <a:solidFill>
                      <a:srgbClr val="CC0066"/>
                    </a:solidFill>
                    <a:latin typeface="Lucida Sans Unicode" pitchFamily="34" charset="0"/>
                  </a:rPr>
                  <a:t>Millenium:</a:t>
                </a:r>
              </a:p>
              <a:p>
                <a:r>
                  <a:rPr lang="it-IT" sz="1200">
                    <a:solidFill>
                      <a:srgbClr val="CC0066"/>
                    </a:solidFill>
                    <a:latin typeface="Lucida Sans Unicode" pitchFamily="34" charset="0"/>
                  </a:rPr>
                  <a:t>      Collaborative Technology</a:t>
                </a:r>
              </a:p>
            </p:txBody>
          </p:sp>
          <p:sp>
            <p:nvSpPr>
              <p:cNvPr id="1070" name="Text Box 203"/>
              <p:cNvSpPr txBox="1">
                <a:spLocks noChangeArrowheads="1"/>
              </p:cNvSpPr>
              <p:nvPr/>
            </p:nvSpPr>
            <p:spPr bwMode="auto">
              <a:xfrm>
                <a:off x="4145" y="1820"/>
                <a:ext cx="83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>
                    <a:solidFill>
                      <a:srgbClr val="33CC33"/>
                    </a:solidFill>
                    <a:latin typeface="Helvetica"/>
                  </a:rPr>
                  <a:t>•••</a:t>
                </a:r>
                <a:r>
                  <a:rPr lang="it-IT">
                    <a:solidFill>
                      <a:srgbClr val="FF3300"/>
                    </a:solidFill>
                    <a:latin typeface="Helvetica"/>
                  </a:rPr>
                  <a:t>•••</a:t>
                </a:r>
                <a:endParaRPr lang="it-IT">
                  <a:solidFill>
                    <a:srgbClr val="FF3300"/>
                  </a:solidFill>
                  <a:latin typeface="Lucida Sans Unicode" pitchFamily="34" charset="0"/>
                </a:endParaRPr>
              </a:p>
            </p:txBody>
          </p:sp>
        </p:grpSp>
      </p:grpSp>
      <p:grpSp>
        <p:nvGrpSpPr>
          <p:cNvPr id="6" name="Group 182"/>
          <p:cNvGrpSpPr>
            <a:grpSpLocks/>
          </p:cNvGrpSpPr>
          <p:nvPr/>
        </p:nvGrpSpPr>
        <p:grpSpPr bwMode="auto">
          <a:xfrm>
            <a:off x="2868613" y="2838450"/>
            <a:ext cx="3929062" cy="3138488"/>
            <a:chOff x="1819" y="1770"/>
            <a:chExt cx="2475" cy="1977"/>
          </a:xfrm>
        </p:grpSpPr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2408" y="1770"/>
            <a:ext cx="1868" cy="18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Flash Document" r:id="rId5" imgW="2141280" imgH="2112120" progId="">
                    <p:embed/>
                  </p:oleObj>
                </mc:Choice>
                <mc:Fallback>
                  <p:oleObj name="Flash Document" r:id="rId5" imgW="2141280" imgH="2112120" progId="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8" y="1770"/>
                          <a:ext cx="1868" cy="18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5" name="Text Box 185"/>
            <p:cNvSpPr txBox="1">
              <a:spLocks noChangeArrowheads="1"/>
            </p:cNvSpPr>
            <p:nvPr/>
          </p:nvSpPr>
          <p:spPr bwMode="auto">
            <a:xfrm>
              <a:off x="3271" y="3574"/>
              <a:ext cx="102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>
                  <a:solidFill>
                    <a:srgbClr val="CCFF33"/>
                  </a:solidFill>
                  <a:latin typeface="Lucida Sans Unicode" pitchFamily="34" charset="0"/>
                </a:rPr>
                <a:t>70s-80s: Cognitivist</a:t>
              </a:r>
            </a:p>
          </p:txBody>
        </p:sp>
        <p:sp>
          <p:nvSpPr>
            <p:cNvPr id="1066" name="Text Box 187"/>
            <p:cNvSpPr txBox="1">
              <a:spLocks noChangeArrowheads="1"/>
            </p:cNvSpPr>
            <p:nvPr/>
          </p:nvSpPr>
          <p:spPr bwMode="auto">
            <a:xfrm>
              <a:off x="1819" y="2081"/>
              <a:ext cx="63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>
                  <a:solidFill>
                    <a:srgbClr val="CCFF33"/>
                  </a:solidFill>
                  <a:latin typeface="Lucida Sans Unicode" pitchFamily="34" charset="0"/>
                </a:rPr>
                <a:t>G</a:t>
              </a:r>
              <a:r>
                <a:rPr lang="en-GB" sz="1200">
                  <a:solidFill>
                    <a:srgbClr val="CCFF33"/>
                  </a:solidFill>
                  <a:latin typeface="Lucida Sans Unicode" pitchFamily="34" charset="0"/>
                </a:rPr>
                <a:t>rowth</a:t>
              </a:r>
              <a:r>
                <a:rPr lang="it-IT" sz="1200">
                  <a:solidFill>
                    <a:srgbClr val="CCFF33"/>
                  </a:solidFill>
                  <a:latin typeface="Lucida Sans Unicode" pitchFamily="34" charset="0"/>
                </a:rPr>
                <a:t> of abilities &amp; Knowledge</a:t>
              </a:r>
              <a:endParaRPr lang="en-GB" sz="1200">
                <a:solidFill>
                  <a:srgbClr val="CCFF33"/>
                </a:solidFill>
                <a:latin typeface="Lucida Sans Unicode" pitchFamily="34" charset="0"/>
              </a:endParaRPr>
            </a:p>
          </p:txBody>
        </p:sp>
      </p:grpSp>
      <p:grpSp>
        <p:nvGrpSpPr>
          <p:cNvPr id="8" name="Group 188"/>
          <p:cNvGrpSpPr>
            <a:grpSpLocks/>
          </p:cNvGrpSpPr>
          <p:nvPr/>
        </p:nvGrpSpPr>
        <p:grpSpPr bwMode="auto">
          <a:xfrm>
            <a:off x="4635500" y="3956050"/>
            <a:ext cx="1820863" cy="730250"/>
            <a:chOff x="2884" y="2442"/>
            <a:chExt cx="1147" cy="460"/>
          </a:xfrm>
        </p:grpSpPr>
        <p:sp>
          <p:nvSpPr>
            <p:cNvPr id="1063" name="Text Box 189"/>
            <p:cNvSpPr txBox="1">
              <a:spLocks noChangeArrowheads="1"/>
            </p:cNvSpPr>
            <p:nvPr/>
          </p:nvSpPr>
          <p:spPr bwMode="auto">
            <a:xfrm>
              <a:off x="3086" y="2442"/>
              <a:ext cx="41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>
                  <a:solidFill>
                    <a:srgbClr val="33CC33"/>
                  </a:solidFill>
                  <a:latin typeface="Helvetica"/>
                </a:rPr>
                <a:t>•</a:t>
              </a:r>
              <a:r>
                <a:rPr lang="it-IT">
                  <a:solidFill>
                    <a:srgbClr val="FF0000"/>
                  </a:solidFill>
                  <a:latin typeface="Helvetica"/>
                </a:rPr>
                <a:t>••</a:t>
              </a:r>
              <a:endParaRPr lang="en-US">
                <a:solidFill>
                  <a:srgbClr val="FF0000"/>
                </a:solidFill>
                <a:latin typeface="Helvetica"/>
              </a:endParaRPr>
            </a:p>
          </p:txBody>
        </p:sp>
        <p:sp>
          <p:nvSpPr>
            <p:cNvPr id="1064" name="Text Box 190"/>
            <p:cNvSpPr txBox="1">
              <a:spLocks noChangeArrowheads="1"/>
            </p:cNvSpPr>
            <p:nvPr/>
          </p:nvSpPr>
          <p:spPr bwMode="auto">
            <a:xfrm>
              <a:off x="2884" y="2556"/>
              <a:ext cx="1147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>
                  <a:solidFill>
                    <a:srgbClr val="009900"/>
                  </a:solidFill>
                  <a:latin typeface="Lucida Sans Unicode" pitchFamily="34" charset="0"/>
                </a:rPr>
                <a:t>90s</a:t>
              </a:r>
            </a:p>
            <a:p>
              <a:r>
                <a:rPr lang="it-IT" sz="1200">
                  <a:solidFill>
                    <a:srgbClr val="009900"/>
                  </a:solidFill>
                  <a:latin typeface="Lucida Sans Unicode" pitchFamily="34" charset="0"/>
                </a:rPr>
                <a:t>Hypertext Technology</a:t>
              </a:r>
              <a:endParaRPr lang="en-US" sz="1200">
                <a:solidFill>
                  <a:srgbClr val="009900"/>
                </a:solidFill>
                <a:latin typeface="Lucida Sans Unicode" pitchFamily="34" charset="0"/>
              </a:endParaRPr>
            </a:p>
          </p:txBody>
        </p:sp>
      </p:grpSp>
      <p:grpSp>
        <p:nvGrpSpPr>
          <p:cNvPr id="9" name="Group 165"/>
          <p:cNvGrpSpPr>
            <a:grpSpLocks/>
          </p:cNvGrpSpPr>
          <p:nvPr/>
        </p:nvGrpSpPr>
        <p:grpSpPr bwMode="auto">
          <a:xfrm>
            <a:off x="9525" y="914400"/>
            <a:ext cx="2638425" cy="5353050"/>
            <a:chOff x="0" y="564"/>
            <a:chExt cx="1662" cy="3420"/>
          </a:xfrm>
          <a:solidFill>
            <a:schemeClr val="bg2">
              <a:alpha val="0"/>
            </a:schemeClr>
          </a:solidFill>
        </p:grpSpPr>
        <p:sp>
          <p:nvSpPr>
            <p:cNvPr id="24739" name="Rectangle 163"/>
            <p:cNvSpPr>
              <a:spLocks noChangeArrowheads="1"/>
            </p:cNvSpPr>
            <p:nvPr/>
          </p:nvSpPr>
          <p:spPr bwMode="auto">
            <a:xfrm>
              <a:off x="0" y="564"/>
              <a:ext cx="1662" cy="3420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675" name="Text Box 99"/>
            <p:cNvSpPr txBox="1">
              <a:spLocks noChangeArrowheads="1"/>
            </p:cNvSpPr>
            <p:nvPr/>
          </p:nvSpPr>
          <p:spPr bwMode="auto">
            <a:xfrm>
              <a:off x="0" y="1140"/>
              <a:ext cx="1425" cy="5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2800" dirty="0">
                  <a:solidFill>
                    <a:schemeClr val="bg1"/>
                  </a:solidFill>
                  <a:latin typeface="Helvetica" pitchFamily="2" charset="0"/>
                  <a:cs typeface="+mn-cs"/>
                </a:rPr>
                <a:t>Changing Paradigms</a:t>
              </a:r>
            </a:p>
          </p:txBody>
        </p:sp>
      </p:grpSp>
      <p:grpSp>
        <p:nvGrpSpPr>
          <p:cNvPr id="10" name="Group 164"/>
          <p:cNvGrpSpPr>
            <a:grpSpLocks/>
          </p:cNvGrpSpPr>
          <p:nvPr/>
        </p:nvGrpSpPr>
        <p:grpSpPr bwMode="auto">
          <a:xfrm>
            <a:off x="1874838" y="1954213"/>
            <a:ext cx="941387" cy="484187"/>
            <a:chOff x="983" y="1585"/>
            <a:chExt cx="593" cy="305"/>
          </a:xfrm>
        </p:grpSpPr>
        <p:sp>
          <p:nvSpPr>
            <p:cNvPr id="1060" name="AutoShape 146"/>
            <p:cNvSpPr>
              <a:spLocks noChangeArrowheads="1"/>
            </p:cNvSpPr>
            <p:nvPr/>
          </p:nvSpPr>
          <p:spPr bwMode="auto">
            <a:xfrm rot="-8100000">
              <a:off x="1299" y="1599"/>
              <a:ext cx="277" cy="276"/>
            </a:xfrm>
            <a:prstGeom prst="rtTriangle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1061" name="AutoShape 147"/>
            <p:cNvSpPr>
              <a:spLocks noChangeArrowheads="1"/>
            </p:cNvSpPr>
            <p:nvPr/>
          </p:nvSpPr>
          <p:spPr bwMode="auto">
            <a:xfrm rot="-8100000">
              <a:off x="1107" y="1586"/>
              <a:ext cx="305" cy="304"/>
            </a:xfrm>
            <a:prstGeom prst="rtTriangle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1062" name="AutoShape 148"/>
            <p:cNvSpPr>
              <a:spLocks noChangeArrowheads="1"/>
            </p:cNvSpPr>
            <p:nvPr/>
          </p:nvSpPr>
          <p:spPr bwMode="auto">
            <a:xfrm rot="-8100000">
              <a:off x="982" y="1599"/>
              <a:ext cx="277" cy="276"/>
            </a:xfrm>
            <a:prstGeom prst="rtTriangle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</p:spPr>
          <p:txBody>
            <a:bodyPr vert="eaVert"/>
            <a:lstStyle/>
            <a:p>
              <a:endParaRPr lang="en-US">
                <a:latin typeface="Lucida Sans Unicode" pitchFamily="34" charset="0"/>
              </a:endParaRPr>
            </a:p>
          </p:txBody>
        </p:sp>
      </p:grpSp>
      <p:grpSp>
        <p:nvGrpSpPr>
          <p:cNvPr id="11" name="Group 167"/>
          <p:cNvGrpSpPr>
            <a:grpSpLocks/>
          </p:cNvGrpSpPr>
          <p:nvPr/>
        </p:nvGrpSpPr>
        <p:grpSpPr bwMode="auto">
          <a:xfrm>
            <a:off x="0" y="5029200"/>
            <a:ext cx="2671763" cy="457200"/>
            <a:chOff x="0" y="1278"/>
            <a:chExt cx="1683" cy="288"/>
          </a:xfrm>
        </p:grpSpPr>
        <p:sp>
          <p:nvSpPr>
            <p:cNvPr id="1058" name="Text Box 141"/>
            <p:cNvSpPr txBox="1">
              <a:spLocks noChangeArrowheads="1"/>
            </p:cNvSpPr>
            <p:nvPr/>
          </p:nvSpPr>
          <p:spPr bwMode="auto">
            <a:xfrm>
              <a:off x="0" y="1302"/>
              <a:ext cx="16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Tx/>
                <a:buChar char="•"/>
              </a:pPr>
              <a:r>
                <a:rPr lang="it-IT" sz="1200">
                  <a:solidFill>
                    <a:srgbClr val="FFFF00"/>
                  </a:solidFill>
                  <a:latin typeface="Helvetica"/>
                </a:rPr>
                <a:t>   </a:t>
              </a:r>
              <a:r>
                <a:rPr lang="it-IT" sz="1200">
                  <a:solidFill>
                    <a:srgbClr val="FFFF00"/>
                  </a:solidFill>
                  <a:latin typeface="Arial Black" pitchFamily="34" charset="0"/>
                </a:rPr>
                <a:t>Levels of collaboration ( </a:t>
              </a:r>
              <a:r>
                <a:rPr lang="it-IT" sz="2000">
                  <a:solidFill>
                    <a:srgbClr val="FFFF00"/>
                  </a:solidFill>
                  <a:latin typeface="Arial Black" pitchFamily="34" charset="0"/>
                </a:rPr>
                <a:t> </a:t>
              </a:r>
              <a:r>
                <a:rPr lang="it-IT" sz="1200">
                  <a:solidFill>
                    <a:srgbClr val="FFFF00"/>
                  </a:solidFill>
                  <a:latin typeface="Arial Black" pitchFamily="34" charset="0"/>
                </a:rPr>
                <a:t>)</a:t>
              </a:r>
              <a:endParaRPr lang="en-US" sz="1200">
                <a:solidFill>
                  <a:srgbClr val="FFFF00"/>
                </a:solidFill>
                <a:latin typeface="Arial Black" pitchFamily="34" charset="0"/>
              </a:endParaRPr>
            </a:p>
          </p:txBody>
        </p:sp>
        <p:sp>
          <p:nvSpPr>
            <p:cNvPr id="1059" name="Text Box 158"/>
            <p:cNvSpPr txBox="1">
              <a:spLocks noChangeArrowheads="1"/>
            </p:cNvSpPr>
            <p:nvPr/>
          </p:nvSpPr>
          <p:spPr bwMode="auto">
            <a:xfrm>
              <a:off x="1399" y="1278"/>
              <a:ext cx="1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>
                  <a:solidFill>
                    <a:srgbClr val="33CC33"/>
                  </a:solidFill>
                  <a:latin typeface="Helvetica"/>
                </a:rPr>
                <a:t>•</a:t>
              </a:r>
              <a:endParaRPr lang="en-US" sz="2400">
                <a:solidFill>
                  <a:srgbClr val="33CC33"/>
                </a:solidFill>
                <a:latin typeface="Helvetica"/>
              </a:endParaRPr>
            </a:p>
          </p:txBody>
        </p:sp>
      </p:grpSp>
      <p:grpSp>
        <p:nvGrpSpPr>
          <p:cNvPr id="12" name="Group 168"/>
          <p:cNvGrpSpPr>
            <a:grpSpLocks/>
          </p:cNvGrpSpPr>
          <p:nvPr/>
        </p:nvGrpSpPr>
        <p:grpSpPr bwMode="auto">
          <a:xfrm>
            <a:off x="0" y="5365750"/>
            <a:ext cx="1836738" cy="457200"/>
            <a:chOff x="0" y="1616"/>
            <a:chExt cx="1157" cy="288"/>
          </a:xfrm>
        </p:grpSpPr>
        <p:sp>
          <p:nvSpPr>
            <p:cNvPr id="1056" name="Text Box 143"/>
            <p:cNvSpPr txBox="1">
              <a:spLocks noChangeArrowheads="1"/>
            </p:cNvSpPr>
            <p:nvPr/>
          </p:nvSpPr>
          <p:spPr bwMode="auto">
            <a:xfrm>
              <a:off x="0" y="1621"/>
              <a:ext cx="1157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Tx/>
                <a:buChar char="•"/>
              </a:pPr>
              <a:r>
                <a:rPr lang="it-IT" sz="1200">
                  <a:solidFill>
                    <a:srgbClr val="FFFF00"/>
                  </a:solidFill>
                  <a:latin typeface="Lucida Sans Unicode" pitchFamily="34" charset="0"/>
                </a:rPr>
                <a:t>   </a:t>
              </a:r>
              <a:r>
                <a:rPr lang="it-IT" sz="1200">
                  <a:solidFill>
                    <a:srgbClr val="FFFF00"/>
                  </a:solidFill>
                  <a:latin typeface="Arial Black" pitchFamily="34" charset="0"/>
                </a:rPr>
                <a:t>Interactivity</a:t>
              </a:r>
              <a:r>
                <a:rPr lang="it-IT" sz="1400">
                  <a:solidFill>
                    <a:srgbClr val="FFFF00"/>
                  </a:solidFill>
                  <a:latin typeface="Arial Black" pitchFamily="34" charset="0"/>
                </a:rPr>
                <a:t> </a:t>
              </a:r>
              <a:r>
                <a:rPr lang="it-IT" sz="1200">
                  <a:solidFill>
                    <a:srgbClr val="FFFF00"/>
                  </a:solidFill>
                  <a:latin typeface="Arial Black" pitchFamily="34" charset="0"/>
                </a:rPr>
                <a:t>( </a:t>
              </a:r>
              <a:r>
                <a:rPr lang="it-IT" sz="2400">
                  <a:solidFill>
                    <a:srgbClr val="FFFF00"/>
                  </a:solidFill>
                  <a:latin typeface="Arial Black" pitchFamily="34" charset="0"/>
                </a:rPr>
                <a:t> </a:t>
              </a:r>
              <a:r>
                <a:rPr lang="it-IT" sz="1200">
                  <a:solidFill>
                    <a:srgbClr val="FFFF00"/>
                  </a:solidFill>
                  <a:latin typeface="Arial Black" pitchFamily="34" charset="0"/>
                </a:rPr>
                <a:t>)</a:t>
              </a:r>
              <a:endParaRPr lang="en-US" sz="1200">
                <a:solidFill>
                  <a:srgbClr val="FFFF00"/>
                </a:solidFill>
                <a:latin typeface="Arial Black" pitchFamily="34" charset="0"/>
              </a:endParaRPr>
            </a:p>
          </p:txBody>
        </p:sp>
        <p:sp>
          <p:nvSpPr>
            <p:cNvPr id="1057" name="Text Box 159"/>
            <p:cNvSpPr txBox="1">
              <a:spLocks noChangeArrowheads="1"/>
            </p:cNvSpPr>
            <p:nvPr/>
          </p:nvSpPr>
          <p:spPr bwMode="auto">
            <a:xfrm>
              <a:off x="856" y="1616"/>
              <a:ext cx="1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>
                  <a:solidFill>
                    <a:srgbClr val="CC0000"/>
                  </a:solidFill>
                  <a:latin typeface="Helvetica"/>
                </a:rPr>
                <a:t>•</a:t>
              </a:r>
              <a:endParaRPr lang="en-US" sz="2400">
                <a:solidFill>
                  <a:srgbClr val="CC0000"/>
                </a:solidFill>
                <a:latin typeface="Helvetica"/>
              </a:endParaRPr>
            </a:p>
          </p:txBody>
        </p:sp>
      </p:grpSp>
      <p:grpSp>
        <p:nvGrpSpPr>
          <p:cNvPr id="13" name="Group 170"/>
          <p:cNvGrpSpPr>
            <a:grpSpLocks/>
          </p:cNvGrpSpPr>
          <p:nvPr/>
        </p:nvGrpSpPr>
        <p:grpSpPr bwMode="auto">
          <a:xfrm>
            <a:off x="2801938" y="4327525"/>
            <a:ext cx="2466975" cy="1620838"/>
            <a:chOff x="1771" y="2726"/>
            <a:chExt cx="1554" cy="1021"/>
          </a:xfrm>
        </p:grpSpPr>
        <p:grpSp>
          <p:nvGrpSpPr>
            <p:cNvPr id="1051" name="Group 171"/>
            <p:cNvGrpSpPr>
              <a:grpSpLocks/>
            </p:cNvGrpSpPr>
            <p:nvPr/>
          </p:nvGrpSpPr>
          <p:grpSpPr bwMode="auto">
            <a:xfrm>
              <a:off x="1771" y="2726"/>
              <a:ext cx="1554" cy="1021"/>
              <a:chOff x="1771" y="2726"/>
              <a:chExt cx="1554" cy="1021"/>
            </a:xfrm>
          </p:grpSpPr>
          <p:graphicFrame>
            <p:nvGraphicFramePr>
              <p:cNvPr id="1026" name="Object 2"/>
              <p:cNvGraphicFramePr>
                <a:graphicFrameLocks noChangeAspect="1"/>
              </p:cNvGraphicFramePr>
              <p:nvPr/>
            </p:nvGraphicFramePr>
            <p:xfrm>
              <a:off x="2405" y="2726"/>
              <a:ext cx="909" cy="8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7" name="Flash Document" r:id="rId7" imgW="1403280" imgH="1384200" progId="">
                      <p:embed/>
                    </p:oleObj>
                  </mc:Choice>
                  <mc:Fallback>
                    <p:oleObj name="Flash Document" r:id="rId7" imgW="1403280" imgH="1384200" progId="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05" y="2726"/>
                            <a:ext cx="909" cy="8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54" name="Text Box 174"/>
              <p:cNvSpPr txBox="1">
                <a:spLocks noChangeArrowheads="1"/>
              </p:cNvSpPr>
              <p:nvPr/>
            </p:nvSpPr>
            <p:spPr bwMode="auto">
              <a:xfrm>
                <a:off x="2389" y="3574"/>
                <a:ext cx="936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 sz="1200">
                    <a:solidFill>
                      <a:srgbClr val="FFFF99"/>
                    </a:solidFill>
                    <a:latin typeface="Lucida Sans Unicode" pitchFamily="34" charset="0"/>
                  </a:rPr>
                  <a:t>60s: Behaviourist</a:t>
                </a:r>
              </a:p>
            </p:txBody>
          </p:sp>
          <p:sp>
            <p:nvSpPr>
              <p:cNvPr id="1055" name="Text Box 176"/>
              <p:cNvSpPr txBox="1">
                <a:spLocks noChangeArrowheads="1"/>
              </p:cNvSpPr>
              <p:nvPr/>
            </p:nvSpPr>
            <p:spPr bwMode="auto">
              <a:xfrm>
                <a:off x="1771" y="2963"/>
                <a:ext cx="660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it-IT" sz="1200">
                    <a:solidFill>
                      <a:srgbClr val="FFFF99"/>
                    </a:solidFill>
                    <a:latin typeface="Lucida Sans Unicode" pitchFamily="34" charset="0"/>
                  </a:rPr>
                  <a:t>Transfer of rules/ facts/ procedures</a:t>
                </a:r>
                <a:endParaRPr lang="en-GB" sz="1200">
                  <a:solidFill>
                    <a:srgbClr val="FFFF99"/>
                  </a:solidFill>
                  <a:latin typeface="Lucida Sans Unicode" pitchFamily="34" charset="0"/>
                </a:endParaRPr>
              </a:p>
            </p:txBody>
          </p:sp>
        </p:grpSp>
        <p:sp>
          <p:nvSpPr>
            <p:cNvPr id="1052" name="Text Box 177"/>
            <p:cNvSpPr txBox="1">
              <a:spLocks noChangeArrowheads="1"/>
            </p:cNvSpPr>
            <p:nvPr/>
          </p:nvSpPr>
          <p:spPr bwMode="auto">
            <a:xfrm>
              <a:off x="2431" y="2990"/>
              <a:ext cx="683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>
                  <a:solidFill>
                    <a:srgbClr val="FF3300"/>
                  </a:solidFill>
                  <a:latin typeface="Lucida Sans Unicode" pitchFamily="34" charset="0"/>
                </a:rPr>
                <a:t>80s </a:t>
              </a:r>
            </a:p>
            <a:p>
              <a:r>
                <a:rPr lang="it-IT" sz="1200">
                  <a:solidFill>
                    <a:srgbClr val="FF3300"/>
                  </a:solidFill>
                  <a:latin typeface="Lucida Sans Unicode" pitchFamily="34" charset="0"/>
                </a:rPr>
                <a:t>Multimedia Technology </a:t>
              </a:r>
              <a:endParaRPr lang="en-US" sz="1200">
                <a:solidFill>
                  <a:srgbClr val="FF3300"/>
                </a:solidFill>
                <a:latin typeface="Lucida Sans Unicode" pitchFamily="34" charset="0"/>
              </a:endParaRPr>
            </a:p>
          </p:txBody>
        </p:sp>
        <p:sp>
          <p:nvSpPr>
            <p:cNvPr id="1053" name="Text Box 178"/>
            <p:cNvSpPr txBox="1">
              <a:spLocks noChangeArrowheads="1"/>
            </p:cNvSpPr>
            <p:nvPr/>
          </p:nvSpPr>
          <p:spPr bwMode="auto">
            <a:xfrm>
              <a:off x="2624" y="2875"/>
              <a:ext cx="31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>
                  <a:solidFill>
                    <a:srgbClr val="33CC33"/>
                  </a:solidFill>
                  <a:latin typeface="Helvetica"/>
                </a:rPr>
                <a:t>•</a:t>
              </a:r>
              <a:r>
                <a:rPr lang="it-IT">
                  <a:solidFill>
                    <a:srgbClr val="FF0000"/>
                  </a:solidFill>
                  <a:latin typeface="Helvetica"/>
                </a:rPr>
                <a:t>•</a:t>
              </a:r>
              <a:r>
                <a:rPr lang="it-IT">
                  <a:solidFill>
                    <a:srgbClr val="008000"/>
                  </a:solidFill>
                  <a:latin typeface="Helvetica"/>
                </a:rPr>
                <a:t> </a:t>
              </a:r>
              <a:endParaRPr lang="en-US">
                <a:solidFill>
                  <a:srgbClr val="FF3300"/>
                </a:solidFill>
                <a:latin typeface="Lucida Sans Unicode" pitchFamily="34" charset="0"/>
              </a:endParaRPr>
            </a:p>
          </p:txBody>
        </p:sp>
      </p:grpSp>
      <p:sp>
        <p:nvSpPr>
          <p:cNvPr id="24807" name="Text Box 231"/>
          <p:cNvSpPr txBox="1">
            <a:spLocks noChangeArrowheads="1"/>
          </p:cNvSpPr>
          <p:nvPr/>
        </p:nvSpPr>
        <p:spPr bwMode="auto">
          <a:xfrm>
            <a:off x="0" y="0"/>
            <a:ext cx="88265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6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Learning Design and Technology Differed Waves</a:t>
            </a:r>
          </a:p>
        </p:txBody>
      </p:sp>
      <p:grpSp>
        <p:nvGrpSpPr>
          <p:cNvPr id="16" name="Group 234"/>
          <p:cNvGrpSpPr>
            <a:grpSpLocks/>
          </p:cNvGrpSpPr>
          <p:nvPr/>
        </p:nvGrpSpPr>
        <p:grpSpPr bwMode="auto">
          <a:xfrm>
            <a:off x="2600325" y="981075"/>
            <a:ext cx="6619875" cy="5572125"/>
            <a:chOff x="1638" y="618"/>
            <a:chExt cx="4170" cy="3510"/>
          </a:xfrm>
        </p:grpSpPr>
        <p:grpSp>
          <p:nvGrpSpPr>
            <p:cNvPr id="1040" name="Group 205"/>
            <p:cNvGrpSpPr>
              <a:grpSpLocks/>
            </p:cNvGrpSpPr>
            <p:nvPr/>
          </p:nvGrpSpPr>
          <p:grpSpPr bwMode="auto">
            <a:xfrm>
              <a:off x="1638" y="618"/>
              <a:ext cx="3904" cy="3510"/>
              <a:chOff x="1638" y="618"/>
              <a:chExt cx="3904" cy="3510"/>
            </a:xfrm>
          </p:grpSpPr>
          <p:grpSp>
            <p:nvGrpSpPr>
              <p:cNvPr id="1042" name="Group 204"/>
              <p:cNvGrpSpPr>
                <a:grpSpLocks/>
              </p:cNvGrpSpPr>
              <p:nvPr/>
            </p:nvGrpSpPr>
            <p:grpSpPr bwMode="auto">
              <a:xfrm>
                <a:off x="1638" y="618"/>
                <a:ext cx="3904" cy="3510"/>
                <a:chOff x="1638" y="618"/>
                <a:chExt cx="3904" cy="3510"/>
              </a:xfrm>
            </p:grpSpPr>
            <p:sp>
              <p:nvSpPr>
                <p:cNvPr id="1045" name="Text Box 95"/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1055" y="2035"/>
                  <a:ext cx="141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it-IT" sz="2000">
                      <a:solidFill>
                        <a:srgbClr val="FF0000"/>
                      </a:solidFill>
                      <a:latin typeface="Lucida Sans Unicode" pitchFamily="34" charset="0"/>
                    </a:rPr>
                    <a:t>objectives</a:t>
                  </a:r>
                  <a:endParaRPr lang="en-GB" sz="2000">
                    <a:solidFill>
                      <a:srgbClr val="FF0000"/>
                    </a:solidFill>
                    <a:latin typeface="Lucida Sans Unicode" pitchFamily="34" charset="0"/>
                  </a:endParaRPr>
                </a:p>
              </p:txBody>
            </p:sp>
            <p:sp>
              <p:nvSpPr>
                <p:cNvPr id="1046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3380" y="3878"/>
                  <a:ext cx="125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it-IT" sz="2000">
                      <a:solidFill>
                        <a:srgbClr val="FF0000"/>
                      </a:solidFill>
                      <a:latin typeface="Lucida Sans Unicode" pitchFamily="34" charset="0"/>
                    </a:rPr>
                    <a:t>models</a:t>
                  </a:r>
                  <a:endParaRPr lang="en-GB" sz="2000">
                    <a:solidFill>
                      <a:srgbClr val="FF0000"/>
                    </a:solidFill>
                    <a:latin typeface="Lucida Sans Unicode" pitchFamily="34" charset="0"/>
                  </a:endParaRPr>
                </a:p>
              </p:txBody>
            </p:sp>
            <p:grpSp>
              <p:nvGrpSpPr>
                <p:cNvPr id="1047" name="Group 149"/>
                <p:cNvGrpSpPr>
                  <a:grpSpLocks/>
                </p:cNvGrpSpPr>
                <p:nvPr/>
              </p:nvGrpSpPr>
              <p:grpSpPr bwMode="auto">
                <a:xfrm>
                  <a:off x="2424" y="618"/>
                  <a:ext cx="3118" cy="2977"/>
                  <a:chOff x="2392" y="618"/>
                  <a:chExt cx="3118" cy="2977"/>
                </a:xfrm>
              </p:grpSpPr>
              <p:sp>
                <p:nvSpPr>
                  <p:cNvPr id="1048" name="Line 9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92" y="3595"/>
                    <a:ext cx="3118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C0C0C0"/>
                    </a:solidFill>
                    <a:round/>
                    <a:headEnd/>
                    <a:tailEnd type="triangle" w="med" len="med"/>
                  </a:ln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  <p:sp>
                <p:nvSpPr>
                  <p:cNvPr id="1049" name="Line 9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92" y="618"/>
                    <a:ext cx="0" cy="2977"/>
                  </a:xfrm>
                  <a:prstGeom prst="line">
                    <a:avLst/>
                  </a:prstGeom>
                  <a:noFill/>
                  <a:ln w="28575">
                    <a:solidFill>
                      <a:srgbClr val="C0C0C0"/>
                    </a:solidFill>
                    <a:round/>
                    <a:headEnd/>
                    <a:tailEnd type="triangle" w="med" len="med"/>
                  </a:ln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  <p:sp>
                <p:nvSpPr>
                  <p:cNvPr id="24674" name="Line 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92" y="1445"/>
                    <a:ext cx="2654" cy="2150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wrap="none">
                    <a:spAutoFit/>
                  </a:bodyPr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24767" name="Line 191"/>
              <p:cNvSpPr>
                <a:spLocks noChangeShapeType="1"/>
              </p:cNvSpPr>
              <p:nvPr/>
            </p:nvSpPr>
            <p:spPr bwMode="auto">
              <a:xfrm>
                <a:off x="4074" y="3888"/>
                <a:ext cx="474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4768" name="Line 192"/>
              <p:cNvSpPr>
                <a:spLocks noChangeShapeType="1"/>
              </p:cNvSpPr>
              <p:nvPr/>
            </p:nvSpPr>
            <p:spPr bwMode="auto">
              <a:xfrm flipV="1">
                <a:off x="1776" y="1518"/>
                <a:ext cx="0" cy="45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041" name="Text Box 233"/>
            <p:cNvSpPr txBox="1">
              <a:spLocks noChangeArrowheads="1"/>
            </p:cNvSpPr>
            <p:nvPr/>
          </p:nvSpPr>
          <p:spPr bwMode="auto">
            <a:xfrm>
              <a:off x="4788" y="996"/>
              <a:ext cx="1020" cy="44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2000">
                  <a:solidFill>
                    <a:srgbClr val="FF0000"/>
                  </a:solidFill>
                  <a:latin typeface="Lucida Sans Unicode" pitchFamily="34" charset="0"/>
                </a:rPr>
                <a:t>enabling technology</a:t>
              </a:r>
              <a:endParaRPr lang="en-US" sz="2000">
                <a:solidFill>
                  <a:srgbClr val="FF0000"/>
                </a:solidFill>
                <a:latin typeface="Lucida Sans Unicode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Recommendations </a:t>
            </a:r>
            <a:r>
              <a:rPr lang="en-US" dirty="0" smtClean="0"/>
              <a:t>on ICT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2165556" y="3352800"/>
            <a:ext cx="4800600" cy="1219200"/>
          </a:xfrm>
          <a:prstGeom prst="leftRightArrow">
            <a:avLst/>
          </a:prstGeom>
          <a:solidFill>
            <a:schemeClr val="tx2">
              <a:lumMod val="1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/>
              <a:t>Equipment Driven Programs Do Not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38A178-0BDB-48FB-AEA4-E532C9F1B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238A178-0BDB-48FB-AEA4-E532C9F1B2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33BA5D-FBC0-44EA-940F-3A8DD711B7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4433BA5D-FBC0-44EA-940F-3A8DD711B7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CC1EE3-3228-4AB8-A450-E9FBFB64AF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ECCC1EE3-3228-4AB8-A450-E9FBFB64AF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6FA5ED-9EB7-46AE-9B1D-E035ABA0E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FF6FA5ED-9EB7-46AE-9B1D-E035ABA0E9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3DC932-5485-4A97-A4C4-461DBA9C5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4B3DC932-5485-4A97-A4C4-461DBA9C5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E9F803-1BF3-4535-8BBB-2E0F8897B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D4E9F803-1BF3-4535-8BBB-2E0F8897BA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C07E6A-515A-4499-8D00-D8369406FD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CFC07E6A-515A-4499-8D00-D8369406FD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1B4ECB-77CF-4744-968C-A50F797CC2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291B4ECB-77CF-4744-968C-A50F797CC2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662EF6-BC2C-46D3-82EF-657905B2C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85662EF6-BC2C-46D3-82EF-657905B2C9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EA191F-2022-4D61-A8A1-3C1F5306AF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0DEA191F-2022-4D61-A8A1-3C1F5306AF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E6CFD4-8243-449D-A3D0-276EF7E05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4CE6CFD4-8243-449D-A3D0-276EF7E05B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FCCE68-DBD8-4460-AC84-99031744D7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45FCCE68-DBD8-4460-AC84-99031744D7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9144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tech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7200" y="199030"/>
            <a:ext cx="1371600" cy="15535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tech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657600" y="723900"/>
            <a:ext cx="1371600" cy="1028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tech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77100" y="647700"/>
            <a:ext cx="1028700" cy="1028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Education Delivery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96BDEE-4CC2-45B2-B055-995B9388F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4696BDEE-4CC2-45B2-B055-995B9388F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4696BDEE-4CC2-45B2-B055-995B9388F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619724-F558-46CC-88DA-7D1C6B4E2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6D619724-F558-46CC-88DA-7D1C6B4E2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6D619724-F558-46CC-88DA-7D1C6B4E2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6A7600-DD67-4AED-A16E-2BB9E5FFD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776A7600-DD67-4AED-A16E-2BB9E5FFD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776A7600-DD67-4AED-A16E-2BB9E5FFD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01CDBA9-3037-409D-AD06-B87FB6B201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001CDBA9-3037-409D-AD06-B87FB6B201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D1B589-316E-4684-90A0-8F2727ADB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03D1B589-316E-4684-90A0-8F2727ADB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6B4819-D9A8-471F-AE51-370B8497B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">
                                            <p:graphicEl>
                                              <a:dgm id="{306B4819-D9A8-471F-AE51-370B8497B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476&quot;&gt;&lt;object type=&quot;3&quot; unique_id=&quot;10477&quot;&gt;&lt;property id=&quot;20148&quot; value=&quot;5&quot;/&gt;&lt;property id=&quot;20300&quot; value=&quot;Slide 1 - &amp;quot;The Role of Technology in Improving the Quality of Education&amp;quot;&quot;/&gt;&lt;property id=&quot;20307&quot; value=&quot;256&quot;/&gt;&lt;/object&gt;&lt;object type=&quot;3&quot; unique_id=&quot;10478&quot;&gt;&lt;property id=&quot;20148&quot; value=&quot;5&quot;/&gt;&lt;property id=&quot;20300&quot; value=&quot;Slide 2 - &amp;quot;Changing paradigms&amp;quot;&quot;/&gt;&lt;property id=&quot;20307&quot; value=&quot;258&quot;/&gt;&lt;/object&gt;&lt;object type=&quot;3&quot; unique_id=&quot;10479&quot;&gt;&lt;property id=&quot;20148&quot; value=&quot;5&quot;/&gt;&lt;property id=&quot;20300&quot; value=&quot;Slide 3 - &amp;quot;Society&amp;quot;&quot;/&gt;&lt;property id=&quot;20307&quot; value=&quot;262&quot;/&gt;&lt;/object&gt;&lt;object type=&quot;3&quot; unique_id=&quot;10480&quot;&gt;&lt;property id=&quot;20148&quot; value=&quot;5&quot;/&gt;&lt;property id=&quot;20300&quot; value=&quot;Slide 4&quot;/&gt;&lt;property id=&quot;20307&quot; value=&quot;260&quot;/&gt;&lt;/object&gt;&lt;object type=&quot;3&quot; unique_id=&quot;10481&quot;&gt;&lt;property id=&quot;20148&quot; value=&quot;5&quot;/&gt;&lt;property id=&quot;20300&quot; value=&quot;Slide 6&quot;/&gt;&lt;property id=&quot;20307&quot; value=&quot;263&quot;/&gt;&lt;/object&gt;&lt;object type=&quot;3&quot; unique_id=&quot;10482&quot;&gt;&lt;property id=&quot;20148&quot; value=&quot;5&quot;/&gt;&lt;property id=&quot;20300&quot; value=&quot;Slide 7 - &amp;quot;The Role of Technology&amp;quot;&quot;/&gt;&lt;property id=&quot;20307&quot; value=&quot;264&quot;/&gt;&lt;/object&gt;&lt;object type=&quot;3&quot; unique_id=&quot;10483&quot;&gt;&lt;property id=&quot;20148&quot; value=&quot;5&quot;/&gt;&lt;property id=&quot;20300&quot; value=&quot;Slide 8&quot;/&gt;&lt;property id=&quot;20307&quot; value=&quot;266&quot;/&gt;&lt;/object&gt;&lt;object type=&quot;3&quot; unique_id=&quot;10484&quot;&gt;&lt;property id=&quot;20148&quot; value=&quot;5&quot;/&gt;&lt;property id=&quot;20300&quot; value=&quot;Slide 9 - &amp;quot;NCF Recommendations on ICT&amp;quot;&quot;/&gt;&lt;property id=&quot;20307&quot; value=&quot;265&quot;/&gt;&lt;/object&gt;&lt;object type=&quot;3&quot; unique_id=&quot;10485&quot;&gt;&lt;property id=&quot;20148&quot; value=&quot;5&quot;/&gt;&lt;property id=&quot;20300&quot; value=&quot;Slide 10 - &amp;quot;Quality of Education - Touch Points&amp;quot;&quot;/&gt;&lt;property id=&quot;20307&quot; value=&quot;257&quot;/&gt;&lt;/object&gt;&lt;object type=&quot;3&quot; unique_id=&quot;10486&quot;&gt;&lt;property id=&quot;20148&quot; value=&quot;5&quot;/&gt;&lt;property id=&quot;20300&quot; value=&quot;Slide 13 - &amp;quot;Education Delivery&amp;quot;&quot;/&gt;&lt;property id=&quot;20307&quot; value=&quot;267&quot;/&gt;&lt;/object&gt;&lt;object type=&quot;3&quot; unique_id=&quot;10547&quot;&gt;&lt;property id=&quot;20148&quot; value=&quot;5&quot;/&gt;&lt;property id=&quot;20300&quot; value=&quot;Slide 14 - &amp;quot;Where does learning happen&amp;quot;&quot;/&gt;&lt;property id=&quot;20307&quot; value=&quot;268&quot;/&gt;&lt;/object&gt;&lt;object type=&quot;3&quot; unique_id=&quot;10548&quot;&gt;&lt;property id=&quot;20148&quot; value=&quot;5&quot;/&gt;&lt;property id=&quot;20300&quot; value=&quot;Slide 11&quot;/&gt;&lt;property id=&quot;20307&quot; value=&quot;269&quot;/&gt;&lt;/object&gt;&lt;object type=&quot;3&quot; unique_id=&quot;10549&quot;&gt;&lt;property id=&quot;20148&quot; value=&quot;5&quot;/&gt;&lt;property id=&quot;20300&quot; value=&quot;Slide 12&quot;/&gt;&lt;property id=&quot;20307&quot; value=&quot;270&quot;/&gt;&lt;/object&gt;&lt;object type=&quot;3&quot; unique_id=&quot;11566&quot;&gt;&lt;property id=&quot;20148&quot; value=&quot;5&quot;/&gt;&lt;property id=&quot;20300&quot; value=&quot;Slide 15 - &amp;quot;Educators – Teaching/Learning Communities&amp;quot;&quot;/&gt;&lt;property id=&quot;20307&quot; value=&quot;271&quot;/&gt;&lt;/object&gt;&lt;object type=&quot;3&quot; unique_id=&quot;11567&quot;&gt;&lt;property id=&quot;20148&quot; value=&quot;5&quot;/&gt;&lt;property id=&quot;20300&quot; value=&quot;Slide 16 - &amp;quot;The Pillars of Education&amp;quot;&quot;/&gt;&lt;property id=&quot;20307&quot; value=&quot;272&quot;/&gt;&lt;/object&gt;&lt;object type=&quot;3&quot; unique_id=&quot;11822&quot;&gt;&lt;property id=&quot;20148&quot; value=&quot;5&quot;/&gt;&lt;property id=&quot;20300&quot; value=&quot;Slide 17&quot;/&gt;&lt;property id=&quot;20307&quot; value=&quot;273&quot;/&gt;&lt;/object&gt;&lt;object type=&quot;3&quot; unique_id=&quot;11823&quot;&gt;&lt;property id=&quot;20148&quot; value=&quot;5&quot;/&gt;&lt;property id=&quot;20300&quot; value=&quot;Slide 18&quot;/&gt;&lt;property id=&quot;20307&quot; value=&quot;275&quot;/&gt;&lt;/object&gt;&lt;object type=&quot;3&quot; unique_id=&quot;11824&quot;&gt;&lt;property id=&quot;20148&quot; value=&quot;5&quot;/&gt;&lt;property id=&quot;20300&quot; value=&quot;Slide 19 - &amp;quot;Learnings&amp;quot;&quot;/&gt;&lt;property id=&quot;20307&quot; value=&quot;276&quot;/&gt;&lt;/object&gt;&lt;object type=&quot;3&quot; unique_id=&quot;11825&quot;&gt;&lt;property id=&quot;20148&quot; value=&quot;5&quot;/&gt;&lt;property id=&quot;20300&quot; value=&quot;Slide 20 - &amp;quot;Thank You&amp;quot;&quot;/&gt;&lt;property id=&quot;20307&quot; value=&quot;277&quot;/&gt;&lt;/object&gt;&lt;object type=&quot;3&quot; unique_id=&quot;11826&quot;&gt;&lt;property id=&quot;20148&quot; value=&quot;5&quot;/&gt;&lt;property id=&quot;20300&quot; value=&quot;Slide 21&quot;/&gt;&lt;property id=&quot;20307&quot; value=&quot;274&quot;/&gt;&lt;/object&gt;&lt;object type=&quot;3&quot; unique_id=&quot;11850&quot;&gt;&lt;property id=&quot;20148&quot; value=&quot;5&quot;/&gt;&lt;property id=&quot;20300&quot; value=&quot;Slide 5 - &amp;quot;The Blossoming of Knowledge&amp;quot;&quot;/&gt;&lt;property id=&quot;20307&quot; value=&quot;278&quot;/&gt;&lt;/object&gt;&lt;/object&gt;&lt;object type=&quot;8&quot; unique_id=&quot;10498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uru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lnDef>
      <a:spPr>
        <a:ln>
          <a:solidFill>
            <a:srgbClr val="FF0000"/>
          </a:solidFill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eGuru</Template>
  <TotalTime>237</TotalTime>
  <Words>313</Words>
  <Application>Microsoft Office PowerPoint</Application>
  <PresentationFormat>On-screen Show (4:3)</PresentationFormat>
  <Paragraphs>88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Helvetica</vt:lpstr>
      <vt:lpstr>Lucida Sans Unicode</vt:lpstr>
      <vt:lpstr>Verdana</vt:lpstr>
      <vt:lpstr>Wingdings 2</vt:lpstr>
      <vt:lpstr>Wingdings 3</vt:lpstr>
      <vt:lpstr>eGuru</vt:lpstr>
      <vt:lpstr>Flash Document</vt:lpstr>
      <vt:lpstr>The Role of Technology in Improving the Quality of Education</vt:lpstr>
      <vt:lpstr>Changing paradigms</vt:lpstr>
      <vt:lpstr>The Role of Technology</vt:lpstr>
      <vt:lpstr>PowerPoint Presentation</vt:lpstr>
      <vt:lpstr>Recommendations on ICT</vt:lpstr>
      <vt:lpstr>Education Delivery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Technology in Improving the Quality of Education</dc:title>
  <dc:creator>AbrahamT</dc:creator>
  <cp:lastModifiedBy>Teacher</cp:lastModifiedBy>
  <cp:revision>20</cp:revision>
  <dcterms:created xsi:type="dcterms:W3CDTF">2009-05-25T06:20:48Z</dcterms:created>
  <dcterms:modified xsi:type="dcterms:W3CDTF">2017-12-13T09:50:02Z</dcterms:modified>
</cp:coreProperties>
</file>