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7273" autoAdjust="0"/>
  </p:normalViewPr>
  <p:slideViewPr>
    <p:cSldViewPr snapToGrid="0">
      <p:cViewPr varScale="1">
        <p:scale>
          <a:sx n="57" d="100"/>
          <a:sy n="57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630C00-E289-49F4-9713-A7508C00B8EF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E712B6-AEC2-4235-81BB-988B7A1E85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2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E712B6-AEC2-4235-81BB-988B7A1E850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816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E712B6-AEC2-4235-81BB-988B7A1E850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812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696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95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174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26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730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78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70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23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175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498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860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690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5428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365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4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055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D007911-FEE1-42E4-B313-CA18CE9A18C6}" type="datetimeFigureOut">
              <a:rPr lang="en-US" smtClean="0"/>
              <a:t>1/7/2018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750FFEAF-6CFE-41AD-83F5-430FEC266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155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COMPUTER COMPONENTS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DEFINTION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1320800" y="3179762"/>
            <a:ext cx="4521200" cy="3322638"/>
          </a:xfr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What is a computer a computer is an electronic device </a:t>
            </a:r>
            <a:r>
              <a:rPr lang="en-US" sz="2800" dirty="0" err="1" smtClean="0">
                <a:solidFill>
                  <a:schemeClr val="bg1"/>
                </a:solidFill>
              </a:rPr>
              <a:t>capabbe</a:t>
            </a:r>
            <a:r>
              <a:rPr lang="en-US" sz="2800" dirty="0" smtClean="0">
                <a:solidFill>
                  <a:schemeClr val="bg1"/>
                </a:solidFill>
              </a:rPr>
              <a:t> of accepting data ,processing data , storing and generating information.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COMPUTER COMPONENTS.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3322638"/>
          </a:xfrm>
          <a:solidFill>
            <a:schemeClr val="accent6"/>
          </a:solidFill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CENTRAL UNIT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MONITOR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KEYBORD ETC.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PRINTER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MOUSE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PROJECTOR ETC.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3998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EXAMPLE OF COMTUTERS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547" y="2696937"/>
            <a:ext cx="4963218" cy="322942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5503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  <a:ln>
            <a:solidFill>
              <a:schemeClr val="accent2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/>
                </a:solidFill>
              </a:rPr>
              <a:t>EXAMPE OF COMPUYERS.</a:t>
            </a:r>
            <a:endParaRPr lang="en-US" dirty="0">
              <a:solidFill>
                <a:schemeClr val="accent2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6" y="3373306"/>
            <a:ext cx="2229161" cy="1876687"/>
          </a:xfrm>
          <a:ln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155373"/>
            <a:ext cx="4062549" cy="354003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94496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USE OF COMPUTET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solidFill>
            <a:schemeClr val="bg2">
              <a:lumMod val="25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en-US" dirty="0" smtClean="0">
                <a:solidFill>
                  <a:schemeClr val="bg1"/>
                </a:solidFill>
              </a:rPr>
              <a:t>1</a:t>
            </a:r>
            <a:r>
              <a:rPr lang="en-US" dirty="0">
                <a:solidFill>
                  <a:schemeClr val="bg1"/>
                </a:solidFill>
              </a:rPr>
              <a:t>. To find low-cost or free materials</a:t>
            </a:r>
          </a:p>
          <a:p>
            <a:pPr algn="just"/>
            <a:r>
              <a:rPr lang="en-US" dirty="0">
                <a:solidFill>
                  <a:schemeClr val="bg1"/>
                </a:solidFill>
              </a:rPr>
              <a:t>2. To connect the classroom to the larger world.</a:t>
            </a:r>
          </a:p>
          <a:p>
            <a:pPr algn="just"/>
            <a:r>
              <a:rPr lang="en-US" dirty="0">
                <a:solidFill>
                  <a:schemeClr val="bg1"/>
                </a:solidFill>
              </a:rPr>
              <a:t>3. To help teachers manage time more efficiently.</a:t>
            </a:r>
          </a:p>
          <a:p>
            <a:pPr algn="just"/>
            <a:r>
              <a:rPr lang="en-US" dirty="0">
                <a:solidFill>
                  <a:schemeClr val="bg1"/>
                </a:solidFill>
              </a:rPr>
              <a:t>4. To motivate students.</a:t>
            </a:r>
          </a:p>
          <a:p>
            <a:pPr algn="just"/>
            <a:r>
              <a:rPr lang="en-US" dirty="0">
                <a:solidFill>
                  <a:schemeClr val="bg1"/>
                </a:solidFill>
              </a:rPr>
              <a:t>5. To give students opportunities to learn by doing.</a:t>
            </a:r>
          </a:p>
          <a:p>
            <a:pPr algn="just"/>
            <a:r>
              <a:rPr lang="en-US" dirty="0">
                <a:solidFill>
                  <a:schemeClr val="bg1"/>
                </a:solidFill>
              </a:rPr>
              <a:t>6. To expand opportunities for "tele mentoring"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60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414865"/>
          </a:xfrm>
        </p:spPr>
        <p:txBody>
          <a:bodyPr/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HOW ICT SUPPORTS TRADITIONAL PEDAGOGY</a:t>
            </a:r>
            <a:endParaRPr 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1955423"/>
              </p:ext>
            </p:extLst>
          </p:nvPr>
        </p:nvGraphicFramePr>
        <p:xfrm>
          <a:off x="491066" y="1388535"/>
          <a:ext cx="11209868" cy="5317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1974">
                  <a:extLst>
                    <a:ext uri="{9D8B030D-6E8A-4147-A177-3AD203B41FA5}">
                      <a16:colId xmlns:a16="http://schemas.microsoft.com/office/drawing/2014/main" val="3105323804"/>
                    </a:ext>
                  </a:extLst>
                </a:gridCol>
                <a:gridCol w="2241974">
                  <a:extLst>
                    <a:ext uri="{9D8B030D-6E8A-4147-A177-3AD203B41FA5}">
                      <a16:colId xmlns:a16="http://schemas.microsoft.com/office/drawing/2014/main" val="2340270026"/>
                    </a:ext>
                  </a:extLst>
                </a:gridCol>
                <a:gridCol w="2630354">
                  <a:extLst>
                    <a:ext uri="{9D8B030D-6E8A-4147-A177-3AD203B41FA5}">
                      <a16:colId xmlns:a16="http://schemas.microsoft.com/office/drawing/2014/main" val="1138319101"/>
                    </a:ext>
                  </a:extLst>
                </a:gridCol>
                <a:gridCol w="1853592">
                  <a:extLst>
                    <a:ext uri="{9D8B030D-6E8A-4147-A177-3AD203B41FA5}">
                      <a16:colId xmlns:a16="http://schemas.microsoft.com/office/drawing/2014/main" val="3061451525"/>
                    </a:ext>
                  </a:extLst>
                </a:gridCol>
                <a:gridCol w="2241974">
                  <a:extLst>
                    <a:ext uri="{9D8B030D-6E8A-4147-A177-3AD203B41FA5}">
                      <a16:colId xmlns:a16="http://schemas.microsoft.com/office/drawing/2014/main" val="3386459001"/>
                    </a:ext>
                  </a:extLst>
                </a:gridCol>
              </a:tblGrid>
              <a:tr h="725783">
                <a:tc>
                  <a:txBody>
                    <a:bodyPr/>
                    <a:lstStyle/>
                    <a:p>
                      <a:r>
                        <a:rPr lang="en-US" dirty="0" smtClean="0"/>
                        <a:t>THESE</a:t>
                      </a:r>
                      <a:r>
                        <a:rPr lang="en-US" baseline="0" dirty="0" smtClean="0"/>
                        <a:t> THE SIGNIFICANTS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SUBJECTS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TEACHINGAIDS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TEVITESACHERS ‘ACTI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LEARNERS’ACTIVITES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139715"/>
                  </a:ext>
                </a:extLst>
              </a:tr>
              <a:tr h="933151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LESSON PLAN PREPARATION AND SHARINGWITHIN TEACHERS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TO ALL COURSES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COMPUTER</a:t>
                      </a:r>
                    </a:p>
                    <a:p>
                      <a:r>
                        <a:rPr lang="en-US" sz="1200" dirty="0" smtClean="0"/>
                        <a:t>MODEM</a:t>
                      </a:r>
                    </a:p>
                    <a:p>
                      <a:r>
                        <a:rPr lang="en-US" sz="1200" dirty="0" smtClean="0"/>
                        <a:t>WIRELESS</a:t>
                      </a:r>
                      <a:r>
                        <a:rPr lang="en-US" sz="1200" baseline="0" dirty="0" smtClean="0"/>
                        <a:t> CONNECTION</a:t>
                      </a:r>
                    </a:p>
                    <a:p>
                      <a:r>
                        <a:rPr lang="en-US" sz="1200" baseline="0" dirty="0" smtClean="0"/>
                        <a:t>PRINTER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DO A RESEARCH TO DOCUMENT</a:t>
                      </a:r>
                      <a:r>
                        <a:rPr lang="en-US" sz="1200" baseline="0" dirty="0" smtClean="0"/>
                        <a:t> THAT NOT HAVE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IN THE CLAS,SOLVE THEIR PROBLEMS.</a:t>
                      </a:r>
                    </a:p>
                    <a:p>
                      <a:r>
                        <a:rPr lang="en-US" sz="1200" dirty="0" smtClean="0"/>
                        <a:t>THEY</a:t>
                      </a:r>
                      <a:r>
                        <a:rPr lang="en-US" sz="1200" baseline="0" dirty="0" smtClean="0"/>
                        <a:t> ATTRACT TO THE LESSON.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5984378"/>
                  </a:ext>
                </a:extLst>
              </a:tr>
              <a:tr h="933151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INFORMATION SHARING.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IN ALL SUBJECTS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COMPUTER</a:t>
                      </a:r>
                    </a:p>
                    <a:p>
                      <a:r>
                        <a:rPr lang="en-US" sz="1200" dirty="0" smtClean="0"/>
                        <a:t>TELEPHONE</a:t>
                      </a:r>
                    </a:p>
                    <a:p>
                      <a:r>
                        <a:rPr lang="en-US" sz="1200" dirty="0" smtClean="0"/>
                        <a:t>RADIO</a:t>
                      </a:r>
                    </a:p>
                    <a:p>
                      <a:r>
                        <a:rPr lang="en-US" sz="1200" dirty="0" smtClean="0"/>
                        <a:t>MICROPHONE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GUID LEARNERS TO MANIPULATE THE MATERIALS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ENGEGE</a:t>
                      </a:r>
                      <a:r>
                        <a:rPr lang="en-US" sz="1200" baseline="0" dirty="0" smtClean="0"/>
                        <a:t> IN PRACTICS WIHLE TEACHING //LEARNING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286753"/>
                  </a:ext>
                </a:extLst>
              </a:tr>
              <a:tr h="443945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957828"/>
                  </a:ext>
                </a:extLst>
              </a:tr>
              <a:tr h="933151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SAVING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ALL</a:t>
                      </a:r>
                      <a:r>
                        <a:rPr lang="en-US" sz="1200" baseline="0" dirty="0" smtClean="0"/>
                        <a:t> SUBJECTS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COMPUTER’SOFTWARES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SAVE THE DOCUMENT OR LESSONS ON COMPUTER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THE SAME SAVE THE WORK OR RESEARCH ON COMPUTER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4460004"/>
                  </a:ext>
                </a:extLst>
              </a:tr>
              <a:tr h="134788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PREPARE THE SCOOL DOCUMENTS LIKE FINANCIAL REPORT,STUDENT REPORT</a:t>
                      </a:r>
                      <a:r>
                        <a:rPr lang="en-US" sz="1200" baseline="0" dirty="0" smtClean="0"/>
                        <a:t> ETC.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TO ALL SITUATION IN THE INSTITUTION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COMPUTER</a:t>
                      </a:r>
                    </a:p>
                    <a:p>
                      <a:r>
                        <a:rPr lang="en-US" sz="1200" dirty="0" smtClean="0"/>
                        <a:t>PRINTER</a:t>
                      </a:r>
                    </a:p>
                    <a:p>
                      <a:r>
                        <a:rPr lang="en-US" sz="1200" dirty="0" smtClean="0"/>
                        <a:t>MODEM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USE COMPUTER SYSTEM TO RECORD ALL GIVEN INFORMATION IN THE SCHOOL.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COLLECT INFORMATION AND INVOLVE IN TEACHING PROCESS AS LEARNER</a:t>
                      </a:r>
                      <a:r>
                        <a:rPr lang="en-US" sz="1200" baseline="0" dirty="0" smtClean="0"/>
                        <a:t> CENTERED 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383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13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Computer components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134" y="2603500"/>
            <a:ext cx="5505978" cy="576262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sz="1800" dirty="0" smtClean="0"/>
              <a:t>PRINTER with computer convert </a:t>
            </a:r>
            <a:r>
              <a:rPr lang="en-US" sz="1800" dirty="0" err="1" smtClean="0"/>
              <a:t>softwaredocument</a:t>
            </a:r>
            <a:r>
              <a:rPr lang="en-US" sz="1800" dirty="0" smtClean="0"/>
              <a:t> into the hardware.</a:t>
            </a:r>
            <a:endParaRPr lang="en-US" sz="18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33" y="3318933"/>
            <a:ext cx="5505978" cy="270086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359833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sz="1600" dirty="0" smtClean="0"/>
              <a:t>PROJECTOR</a:t>
            </a:r>
            <a:r>
              <a:rPr lang="en-US" dirty="0" smtClean="0"/>
              <a:t> (</a:t>
            </a:r>
            <a:r>
              <a:rPr lang="en-US" sz="1600" dirty="0" smtClean="0"/>
              <a:t>DISPLAY LIGHT)</a:t>
            </a:r>
            <a:r>
              <a:rPr lang="en-US" dirty="0" smtClean="0"/>
              <a:t>on surface.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712" y="3589867"/>
            <a:ext cx="5526088" cy="2429934"/>
          </a:xfrm>
        </p:spPr>
      </p:pic>
    </p:spTree>
    <p:extLst>
      <p:ext uri="{BB962C8B-B14F-4D97-AF65-F5344CB8AC3E}">
        <p14:creationId xmlns:p14="http://schemas.microsoft.com/office/powerpoint/2010/main" val="2208703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592668"/>
            <a:ext cx="8761413" cy="1253066"/>
          </a:xfrm>
        </p:spPr>
        <p:txBody>
          <a:bodyPr/>
          <a:lstStyle/>
          <a:p>
            <a:r>
              <a:rPr lang="en-US" dirty="0" smtClean="0"/>
              <a:t>With the ICT tools  plaid a great role in </a:t>
            </a:r>
            <a:r>
              <a:rPr lang="en-US" dirty="0" err="1" smtClean="0"/>
              <a:t>traditonalpedagogical</a:t>
            </a:r>
            <a:r>
              <a:rPr lang="en-US" dirty="0" smtClean="0"/>
              <a:t> support.as mentioned to the </a:t>
            </a:r>
            <a:r>
              <a:rPr lang="en-US" dirty="0" err="1" smtClean="0"/>
              <a:t>obove</a:t>
            </a:r>
            <a:r>
              <a:rPr lang="en-US" dirty="0" smtClean="0"/>
              <a:t> documents.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9011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332</TotalTime>
  <Words>275</Words>
  <Application>Microsoft Office PowerPoint</Application>
  <PresentationFormat>Widescreen</PresentationFormat>
  <Paragraphs>79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 3</vt:lpstr>
      <vt:lpstr>Ion Boardroom</vt:lpstr>
      <vt:lpstr>COMPUTER COMPONENTS</vt:lpstr>
      <vt:lpstr>EXAMPLE OF COMTUTERS</vt:lpstr>
      <vt:lpstr>EXAMPE OF COMPUYERS.</vt:lpstr>
      <vt:lpstr>USE OF COMPUTET</vt:lpstr>
      <vt:lpstr>HOW ICT SUPPORTS TRADITIONAL PEDAGOGY</vt:lpstr>
      <vt:lpstr>Computer components</vt:lpstr>
      <vt:lpstr>With the ICT tools  plaid a great role in traditonalpedagogical support.as mentioned to the obove documents.</vt:lpstr>
    </vt:vector>
  </TitlesOfParts>
  <Company>Rwanda MINEDUC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COMPONENTS</dc:title>
  <dc:creator>Student</dc:creator>
  <cp:lastModifiedBy>Student</cp:lastModifiedBy>
  <cp:revision>29</cp:revision>
  <dcterms:created xsi:type="dcterms:W3CDTF">2018-01-07T11:10:58Z</dcterms:created>
  <dcterms:modified xsi:type="dcterms:W3CDTF">2018-01-07T18:06:17Z</dcterms:modified>
</cp:coreProperties>
</file>