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67F9F352-E298-4D4B-A77C-A90AA8AE1EC7}" type="datetimeFigureOut">
              <a:rPr lang="fr-FR" smtClean="0"/>
              <a:pPr/>
              <a:t>14/12/2017</a:t>
            </a:fld>
            <a:endParaRPr lang="fr-FR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fr-FR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CE1CE770-769A-4219-B66E-7E75836B8A42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7F9F352-E298-4D4B-A77C-A90AA8AE1EC7}" type="datetimeFigureOut">
              <a:rPr lang="fr-FR" smtClean="0"/>
              <a:pPr/>
              <a:t>14/12/2017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E1CE770-769A-4219-B66E-7E75836B8A42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7F9F352-E298-4D4B-A77C-A90AA8AE1EC7}" type="datetimeFigureOut">
              <a:rPr lang="fr-FR" smtClean="0"/>
              <a:pPr/>
              <a:t>14/12/2017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E1CE770-769A-4219-B66E-7E75836B8A42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7F9F352-E298-4D4B-A77C-A90AA8AE1EC7}" type="datetimeFigureOut">
              <a:rPr lang="fr-FR" smtClean="0"/>
              <a:pPr/>
              <a:t>14/12/2017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E1CE770-769A-4219-B66E-7E75836B8A42}" type="slidenum">
              <a:rPr lang="fr-FR" smtClean="0"/>
              <a:pPr/>
              <a:t>‹#›</a:t>
            </a:fld>
            <a:endParaRPr lang="fr-FR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7F9F352-E298-4D4B-A77C-A90AA8AE1EC7}" type="datetimeFigureOut">
              <a:rPr lang="fr-FR" smtClean="0"/>
              <a:pPr/>
              <a:t>14/12/2017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E1CE770-769A-4219-B66E-7E75836B8A42}" type="slidenum">
              <a:rPr lang="fr-FR" smtClean="0"/>
              <a:pPr/>
              <a:t>‹#›</a:t>
            </a:fld>
            <a:endParaRPr lang="fr-FR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7F9F352-E298-4D4B-A77C-A90AA8AE1EC7}" type="datetimeFigureOut">
              <a:rPr lang="fr-FR" smtClean="0"/>
              <a:pPr/>
              <a:t>14/12/2017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E1CE770-769A-4219-B66E-7E75836B8A42}" type="slidenum">
              <a:rPr lang="fr-FR" smtClean="0"/>
              <a:pPr/>
              <a:t>‹#›</a:t>
            </a:fld>
            <a:endParaRPr lang="fr-FR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7F9F352-E298-4D4B-A77C-A90AA8AE1EC7}" type="datetimeFigureOut">
              <a:rPr lang="fr-FR" smtClean="0"/>
              <a:pPr/>
              <a:t>14/12/2017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E1CE770-769A-4219-B66E-7E75836B8A42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7F9F352-E298-4D4B-A77C-A90AA8AE1EC7}" type="datetimeFigureOut">
              <a:rPr lang="fr-FR" smtClean="0"/>
              <a:pPr/>
              <a:t>14/12/2017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E1CE770-769A-4219-B66E-7E75836B8A42}" type="slidenum">
              <a:rPr lang="fr-FR" smtClean="0"/>
              <a:pPr/>
              <a:t>‹#›</a:t>
            </a:fld>
            <a:endParaRPr lang="fr-FR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7F9F352-E298-4D4B-A77C-A90AA8AE1EC7}" type="datetimeFigureOut">
              <a:rPr lang="fr-FR" smtClean="0"/>
              <a:pPr/>
              <a:t>14/12/2017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E1CE770-769A-4219-B66E-7E75836B8A42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67F9F352-E298-4D4B-A77C-A90AA8AE1EC7}" type="datetimeFigureOut">
              <a:rPr lang="fr-FR" smtClean="0"/>
              <a:pPr/>
              <a:t>14/12/2017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E1CE770-769A-4219-B66E-7E75836B8A42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67F9F352-E298-4D4B-A77C-A90AA8AE1EC7}" type="datetimeFigureOut">
              <a:rPr lang="fr-FR" smtClean="0"/>
              <a:pPr/>
              <a:t>14/12/2017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CE1CE770-769A-4219-B66E-7E75836B8A42}" type="slidenum">
              <a:rPr lang="fr-FR" smtClean="0"/>
              <a:pPr/>
              <a:t>‹#›</a:t>
            </a:fld>
            <a:endParaRPr lang="fr-FR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67F9F352-E298-4D4B-A77C-A90AA8AE1EC7}" type="datetimeFigureOut">
              <a:rPr lang="fr-FR" smtClean="0"/>
              <a:pPr/>
              <a:t>14/12/2017</a:t>
            </a:fld>
            <a:endParaRPr lang="fr-FR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fr-FR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CE1CE770-769A-4219-B66E-7E75836B8A42}" type="slidenum">
              <a:rPr lang="fr-FR" smtClean="0"/>
              <a:pPr/>
              <a:t>‹#›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04801"/>
            <a:ext cx="7772400" cy="533399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Importance of spreadsheet</a:t>
            </a:r>
            <a:endParaRPr lang="fr-FR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81000" y="838200"/>
            <a:ext cx="8458200" cy="5715000"/>
          </a:xfrm>
        </p:spPr>
        <p:txBody>
          <a:bodyPr/>
          <a:lstStyle/>
          <a:p>
            <a:pPr algn="l">
              <a:buFont typeface="Arial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Spreadsheet(RECORD KEEPING) application helps to keep records and manipulate formulas and calculations easily.</a:t>
            </a:r>
            <a:br>
              <a:rPr lang="en-US" dirty="0">
                <a:solidFill>
                  <a:schemeClr val="tx1"/>
                </a:solidFill>
              </a:rPr>
            </a:br>
            <a:endParaRPr lang="en-US" dirty="0">
              <a:solidFill>
                <a:schemeClr val="tx1"/>
              </a:solidFill>
            </a:endParaRPr>
          </a:p>
          <a:p>
            <a:pPr algn="l">
              <a:buFont typeface="Arial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 helps to manipulate numbers </a:t>
            </a:r>
            <a:r>
              <a:rPr lang="en-US" dirty="0" smtClean="0">
                <a:solidFill>
                  <a:schemeClr val="tx1"/>
                </a:solidFill>
              </a:rPr>
              <a:t>systematically </a:t>
            </a:r>
            <a:r>
              <a:rPr lang="en-US" dirty="0">
                <a:solidFill>
                  <a:schemeClr val="tx1"/>
                </a:solidFill>
              </a:rPr>
              <a:t>using the cell addresses.</a:t>
            </a:r>
            <a:br>
              <a:rPr lang="en-US" dirty="0">
                <a:solidFill>
                  <a:schemeClr val="tx1"/>
                </a:solidFill>
              </a:rPr>
            </a:br>
            <a:endParaRPr lang="en-US" dirty="0">
              <a:solidFill>
                <a:schemeClr val="tx1"/>
              </a:solidFill>
            </a:endParaRPr>
          </a:p>
          <a:p>
            <a:pPr algn="l">
              <a:buFont typeface="Arial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it can help teachers and school administration to manage students records</a:t>
            </a:r>
          </a:p>
          <a:p>
            <a:endParaRPr lang="fr-FR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6172200"/>
          </a:xfrm>
        </p:spPr>
        <p:txBody>
          <a:bodyPr/>
          <a:lstStyle/>
          <a:p>
            <a:r>
              <a:rPr lang="en-US" dirty="0"/>
              <a:t>Spreadsheet programs allow </a:t>
            </a:r>
            <a:r>
              <a:rPr lang="en-US" dirty="0" smtClean="0"/>
              <a:t>school secretaries </a:t>
            </a:r>
            <a:r>
              <a:rPr lang="en-US" dirty="0"/>
              <a:t>to sort and rearrange data in order to analyze and make </a:t>
            </a:r>
            <a:r>
              <a:rPr lang="en-US" dirty="0" smtClean="0"/>
              <a:t>decisions</a:t>
            </a:r>
          </a:p>
          <a:p>
            <a:r>
              <a:rPr lang="en-US" dirty="0"/>
              <a:t>Spreadsheets can be used to create many sets of </a:t>
            </a:r>
            <a:r>
              <a:rPr lang="en-US" dirty="0" smtClean="0"/>
              <a:t>school data </a:t>
            </a:r>
            <a:r>
              <a:rPr lang="en-US" dirty="0"/>
              <a:t>including address listings, budgets, customer information, sales tracking reports and financial statements</a:t>
            </a:r>
            <a:r>
              <a:rPr lang="en-US" dirty="0" smtClean="0"/>
              <a:t>.</a:t>
            </a:r>
          </a:p>
          <a:p>
            <a:pPr>
              <a:buNone/>
            </a:pPr>
            <a:endParaRPr lang="en-US" dirty="0"/>
          </a:p>
          <a:p>
            <a:pPr algn="ctr">
              <a:buNone/>
            </a:pPr>
            <a:r>
              <a:rPr lang="en-US" b="1" dirty="0" smtClean="0"/>
              <a:t>Thanks!</a:t>
            </a:r>
            <a:endParaRPr lang="fr-FR" b="1" dirty="0"/>
          </a:p>
        </p:txBody>
      </p:sp>
    </p:spTree>
  </p:cSld>
  <p:clrMapOvr>
    <a:masterClrMapping/>
  </p:clrMapOvr>
  <p:transition>
    <p:pull dir="r"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13</TotalTime>
  <Words>64</Words>
  <Application>Microsoft Office PowerPoint</Application>
  <PresentationFormat>On-screen Show (4:3)</PresentationFormat>
  <Paragraphs>8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Concourse</vt:lpstr>
      <vt:lpstr>Importance of spreadsheet</vt:lpstr>
      <vt:lpstr>Slide 2</vt:lpstr>
    </vt:vector>
  </TitlesOfParts>
  <Company>Hewlett-Packard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Importance of spreadsheet</dc:title>
  <dc:creator>user</dc:creator>
  <cp:lastModifiedBy>user</cp:lastModifiedBy>
  <cp:revision>3</cp:revision>
  <dcterms:created xsi:type="dcterms:W3CDTF">2017-12-14T13:28:22Z</dcterms:created>
  <dcterms:modified xsi:type="dcterms:W3CDTF">2017-12-14T13:44:30Z</dcterms:modified>
</cp:coreProperties>
</file>