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1" r:id="rId3"/>
    <p:sldId id="260" r:id="rId4"/>
    <p:sldId id="259" r:id="rId5"/>
    <p:sldId id="262"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199649-09CC-428B-B577-11EC65CA014C}" type="datetimeFigureOut">
              <a:rPr lang="en-US" smtClean="0"/>
              <a:t>7/22/2020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0510BE-5700-41C3-88EA-50EC1F2B4015}" type="slidenum">
              <a:rPr lang="en-US" smtClean="0"/>
              <a:t>‹#›</a:t>
            </a:fld>
            <a:endParaRPr lang="en-US"/>
          </a:p>
        </p:txBody>
      </p:sp>
    </p:spTree>
    <p:extLst>
      <p:ext uri="{BB962C8B-B14F-4D97-AF65-F5344CB8AC3E}">
        <p14:creationId xmlns:p14="http://schemas.microsoft.com/office/powerpoint/2010/main" val="2129658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2457020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3574851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49720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32719270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5325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24039868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3470170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3643964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2203135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3FE831-1767-4553-B2BB-10A9BCABB827}" type="datetimeFigureOut">
              <a:rPr lang="en-US" smtClean="0"/>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3240012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E3FE831-1767-4553-B2BB-10A9BCABB827}" type="datetimeFigureOut">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302583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3FE831-1767-4553-B2BB-10A9BCABB827}" type="datetimeFigureOut">
              <a:rPr lang="en-US" smtClean="0"/>
              <a:t>7/22/2020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984234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E3FE831-1767-4553-B2BB-10A9BCABB827}" type="datetimeFigureOut">
              <a:rPr lang="en-US" smtClean="0"/>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3544892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3FE831-1767-4553-B2BB-10A9BCABB827}" type="datetimeFigureOut">
              <a:rPr lang="en-US" smtClean="0"/>
              <a:t>7/22/2020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3942842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E3FE831-1767-4553-B2BB-10A9BCABB827}" type="datetimeFigureOut">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3240118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E3FE831-1767-4553-B2BB-10A9BCABB827}" type="datetimeFigureOut">
              <a:rPr lang="en-US" smtClean="0"/>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9E005-DBE6-4CE3-93BC-237B492B3E24}" type="slidenum">
              <a:rPr lang="en-US" smtClean="0"/>
              <a:t>‹#›</a:t>
            </a:fld>
            <a:endParaRPr lang="en-US"/>
          </a:p>
        </p:txBody>
      </p:sp>
    </p:spTree>
    <p:extLst>
      <p:ext uri="{BB962C8B-B14F-4D97-AF65-F5344CB8AC3E}">
        <p14:creationId xmlns:p14="http://schemas.microsoft.com/office/powerpoint/2010/main" val="531075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3FE831-1767-4553-B2BB-10A9BCABB827}" type="datetimeFigureOut">
              <a:rPr lang="en-US" smtClean="0"/>
              <a:t>7/22/2020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259E005-DBE6-4CE3-93BC-237B492B3E24}" type="slidenum">
              <a:rPr lang="en-US" smtClean="0"/>
              <a:t>‹#›</a:t>
            </a:fld>
            <a:endParaRPr lang="en-US"/>
          </a:p>
        </p:txBody>
      </p:sp>
    </p:spTree>
    <p:extLst>
      <p:ext uri="{BB962C8B-B14F-4D97-AF65-F5344CB8AC3E}">
        <p14:creationId xmlns:p14="http://schemas.microsoft.com/office/powerpoint/2010/main" val="29931709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EDUCATIONAL VALUE OF ICT INTEGRATED IN TEACHING ND LEARNING</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06093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9912927" cy="4351338"/>
          </a:xfrm>
        </p:spPr>
        <p:txBody>
          <a:bodyPr>
            <a:normAutofit/>
          </a:bodyPr>
          <a:lstStyle/>
          <a:p>
            <a:r>
              <a:rPr lang="en-US" sz="3600" b="1" dirty="0">
                <a:latin typeface="Times New Roman" panose="02020603050405020304" pitchFamily="18" charset="0"/>
                <a:cs typeface="Times New Roman" panose="02020603050405020304" pitchFamily="18" charset="0"/>
              </a:rPr>
              <a:t>ICT enhances subject learning</a:t>
            </a:r>
            <a:r>
              <a:rPr lang="en-US" sz="3600" dirty="0">
                <a:latin typeface="Times New Roman" panose="02020603050405020304" pitchFamily="18" charset="0"/>
                <a:cs typeface="Times New Roman" panose="02020603050405020304" pitchFamily="18" charset="0"/>
              </a:rPr>
              <a:t>: It is well known these days that the use of ICT in education adds a lot of value to key learning areas like </a:t>
            </a:r>
            <a:r>
              <a:rPr lang="en-US" sz="3600" dirty="0" smtClean="0">
                <a:latin typeface="Times New Roman" panose="02020603050405020304" pitchFamily="18" charset="0"/>
                <a:cs typeface="Times New Roman" panose="02020603050405020304" pitchFamily="18" charset="0"/>
              </a:rPr>
              <a:t>literacy</a:t>
            </a:r>
            <a:r>
              <a:rPr lang="en-US" sz="3600" dirty="0">
                <a:latin typeface="Times New Roman" panose="02020603050405020304" pitchFamily="18" charset="0"/>
                <a:cs typeface="Times New Roman" panose="02020603050405020304" pitchFamily="18" charset="0"/>
              </a:rPr>
              <a:t> and numeracy</a:t>
            </a:r>
          </a:p>
        </p:txBody>
      </p:sp>
    </p:spTree>
    <p:extLst>
      <p:ext uri="{BB962C8B-B14F-4D97-AF65-F5344CB8AC3E}">
        <p14:creationId xmlns:p14="http://schemas.microsoft.com/office/powerpoint/2010/main" val="2574052978"/>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2618" y="1825625"/>
            <a:ext cx="11069782" cy="4351338"/>
          </a:xfrm>
        </p:spPr>
        <p:txBody>
          <a:bodyPr>
            <a:normAutofit/>
          </a:bodyPr>
          <a:lstStyle/>
          <a:p>
            <a:r>
              <a:rPr lang="en-US" sz="3600" b="1" dirty="0">
                <a:latin typeface="Times New Roman" panose="02020603050405020304" pitchFamily="18" charset="0"/>
                <a:cs typeface="Times New Roman" panose="02020603050405020304" pitchFamily="18" charset="0"/>
              </a:rPr>
              <a:t>ICT brings inclusion:</a:t>
            </a:r>
            <a:r>
              <a:rPr lang="en-US" sz="3600" dirty="0">
                <a:latin typeface="Times New Roman" panose="02020603050405020304" pitchFamily="18" charset="0"/>
                <a:cs typeface="Times New Roman" panose="02020603050405020304" pitchFamily="18" charset="0"/>
              </a:rPr>
              <a:t> The benefits of ICT in education is of such that students in the classroom can all learn from the curriculum material. Students with special needs are no longer at a disadvantage as they have access to essential material and special ICT tools can be used by students to make use of ICT for their own educational needs</a:t>
            </a:r>
          </a:p>
        </p:txBody>
      </p:sp>
    </p:spTree>
    <p:extLst>
      <p:ext uri="{BB962C8B-B14F-4D97-AF65-F5344CB8AC3E}">
        <p14:creationId xmlns:p14="http://schemas.microsoft.com/office/powerpoint/2010/main" val="281750649"/>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9885218" cy="4351338"/>
          </a:xfrm>
        </p:spPr>
        <p:txBody>
          <a:bodyPr>
            <a:normAutofit/>
          </a:bodyPr>
          <a:lstStyle/>
          <a:p>
            <a:r>
              <a:rPr lang="en-US" sz="3600" b="1" dirty="0">
                <a:latin typeface="Times New Roman" panose="02020603050405020304" pitchFamily="18" charset="0"/>
                <a:cs typeface="Times New Roman" panose="02020603050405020304" pitchFamily="18" charset="0"/>
              </a:rPr>
              <a:t>ICT promotes higher-order thinking skills</a:t>
            </a:r>
            <a:r>
              <a:rPr lang="en-US" sz="3600" dirty="0">
                <a:latin typeface="Times New Roman" panose="02020603050405020304" pitchFamily="18" charset="0"/>
                <a:cs typeface="Times New Roman" panose="02020603050405020304" pitchFamily="18" charset="0"/>
              </a:rPr>
              <a:t>: One of the key skills for the 21st century which includes evaluating, planning, monitoring, and reflecting to name a few. The effective use of ICT in education demands skills </a:t>
            </a:r>
          </a:p>
        </p:txBody>
      </p:sp>
    </p:spTree>
    <p:extLst>
      <p:ext uri="{BB962C8B-B14F-4D97-AF65-F5344CB8AC3E}">
        <p14:creationId xmlns:p14="http://schemas.microsoft.com/office/powerpoint/2010/main" val="1034446075"/>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b="1" dirty="0">
                <a:latin typeface="Times New Roman" panose="02020603050405020304" pitchFamily="18" charset="0"/>
                <a:cs typeface="Times New Roman" panose="02020603050405020304" pitchFamily="18" charset="0"/>
              </a:rPr>
              <a:t>ICT use </a:t>
            </a:r>
            <a:r>
              <a:rPr lang="en-US" sz="3600" b="1" dirty="0" smtClean="0">
                <a:latin typeface="Times New Roman" panose="02020603050405020304" pitchFamily="18" charset="0"/>
                <a:cs typeface="Times New Roman" panose="02020603050405020304" pitchFamily="18" charset="0"/>
              </a:rPr>
              <a:t>develops</a:t>
            </a: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ICT literacy and ICT capability :</a:t>
            </a:r>
            <a:r>
              <a:rPr lang="en-US" sz="3600" dirty="0">
                <a:latin typeface="Times New Roman" panose="02020603050405020304" pitchFamily="18" charset="0"/>
                <a:cs typeface="Times New Roman" panose="02020603050405020304" pitchFamily="18" charset="0"/>
              </a:rPr>
              <a:t> Both are 21st-century skills that are best developed whilst ICT remains transparent in the background of subject learning</a:t>
            </a:r>
          </a:p>
        </p:txBody>
      </p:sp>
    </p:spTree>
    <p:extLst>
      <p:ext uri="{BB962C8B-B14F-4D97-AF65-F5344CB8AC3E}">
        <p14:creationId xmlns:p14="http://schemas.microsoft.com/office/powerpoint/2010/main" val="265297204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67189"/>
            <a:ext cx="9843655" cy="4351338"/>
          </a:xfrm>
        </p:spPr>
        <p:txBody>
          <a:bodyPr/>
          <a:lstStyle/>
          <a:p>
            <a:pPr lvl="0"/>
            <a:r>
              <a:rPr lang="en-US" sz="3600" b="1" dirty="0">
                <a:latin typeface="Times New Roman" panose="02020603050405020304" pitchFamily="18" charset="0"/>
                <a:cs typeface="Times New Roman" panose="02020603050405020304" pitchFamily="18" charset="0"/>
              </a:rPr>
              <a:t>ICT use encourages collaboration:</a:t>
            </a:r>
            <a:r>
              <a:rPr lang="en-US" sz="3600" dirty="0">
                <a:latin typeface="Times New Roman" panose="02020603050405020304" pitchFamily="18" charset="0"/>
                <a:cs typeface="Times New Roman" panose="02020603050405020304" pitchFamily="18" charset="0"/>
              </a:rPr>
              <a:t> ICT naturally brings children together where they can talk and discuss what they are doing for their work and this in turn, opens up avenues for communication thus leading to language development.</a:t>
            </a:r>
          </a:p>
          <a:p>
            <a:endParaRPr lang="en-US" dirty="0"/>
          </a:p>
        </p:txBody>
      </p:sp>
    </p:spTree>
    <p:extLst>
      <p:ext uri="{BB962C8B-B14F-4D97-AF65-F5344CB8AC3E}">
        <p14:creationId xmlns:p14="http://schemas.microsoft.com/office/powerpoint/2010/main" val="161904487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176164" cy="4351338"/>
          </a:xfrm>
        </p:spPr>
        <p:txBody>
          <a:bodyPr/>
          <a:lstStyle/>
          <a:p>
            <a:pPr lvl="0"/>
            <a:r>
              <a:rPr lang="en-US" sz="3600" b="1" dirty="0">
                <a:latin typeface="Times New Roman" panose="02020603050405020304" pitchFamily="18" charset="0"/>
                <a:cs typeface="Times New Roman" panose="02020603050405020304" pitchFamily="18" charset="0"/>
              </a:rPr>
              <a:t>ICT use motivates learning</a:t>
            </a:r>
            <a:r>
              <a:rPr lang="en-US" sz="3600" dirty="0">
                <a:latin typeface="Times New Roman" panose="02020603050405020304" pitchFamily="18" charset="0"/>
                <a:cs typeface="Times New Roman" panose="02020603050405020304" pitchFamily="18" charset="0"/>
              </a:rPr>
              <a:t>: Society's demands for new technology has not left out children and their needs. Children are fascinated with technology and it encourages and motivates them to learn in </a:t>
            </a:r>
            <a:r>
              <a:rPr lang="en-US" sz="3600" dirty="0" smtClean="0">
                <a:latin typeface="Times New Roman" panose="02020603050405020304" pitchFamily="18" charset="0"/>
                <a:cs typeface="Times New Roman" panose="02020603050405020304" pitchFamily="18" charset="0"/>
              </a:rPr>
              <a:t>the classroom</a:t>
            </a:r>
            <a:r>
              <a:rPr lang="en-US" dirty="0"/>
              <a:t>. </a:t>
            </a:r>
          </a:p>
          <a:p>
            <a:endParaRPr lang="en-US" dirty="0"/>
          </a:p>
        </p:txBody>
      </p:sp>
    </p:spTree>
    <p:extLst>
      <p:ext uri="{BB962C8B-B14F-4D97-AF65-F5344CB8AC3E}">
        <p14:creationId xmlns:p14="http://schemas.microsoft.com/office/powerpoint/2010/main" val="3003261130"/>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9691255" cy="4351338"/>
          </a:xfrm>
        </p:spPr>
        <p:txBody>
          <a:bodyPr/>
          <a:lstStyle/>
          <a:p>
            <a:endParaRPr lang="en-US" dirty="0" smtClean="0"/>
          </a:p>
          <a:p>
            <a:pPr lvl="0"/>
            <a:r>
              <a:rPr lang="en-US" sz="3600" b="1" dirty="0">
                <a:latin typeface="Times New Roman" panose="02020603050405020304" pitchFamily="18" charset="0"/>
                <a:cs typeface="Times New Roman" panose="02020603050405020304" pitchFamily="18" charset="0"/>
              </a:rPr>
              <a:t>ICT in education improves engagement and knowledge retention:</a:t>
            </a:r>
            <a:r>
              <a:rPr lang="en-US" sz="3600" dirty="0">
                <a:latin typeface="Times New Roman" panose="02020603050405020304" pitchFamily="18" charset="0"/>
                <a:cs typeface="Times New Roman" panose="02020603050405020304" pitchFamily="18" charset="0"/>
              </a:rPr>
              <a:t> When ICT is integrated into lessons, students become more engaged in their work</a:t>
            </a:r>
            <a:r>
              <a:rPr lang="en-US" dirty="0"/>
              <a:t>.  </a:t>
            </a:r>
          </a:p>
          <a:p>
            <a:endParaRPr lang="en-US" dirty="0"/>
          </a:p>
        </p:txBody>
      </p:sp>
    </p:spTree>
    <p:extLst>
      <p:ext uri="{BB962C8B-B14F-4D97-AF65-F5344CB8AC3E}">
        <p14:creationId xmlns:p14="http://schemas.microsoft.com/office/powerpoint/2010/main" val="2482039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8832273" cy="4351338"/>
          </a:xfrm>
        </p:spPr>
        <p:txBody>
          <a:bodyPr/>
          <a:lstStyle/>
          <a:p>
            <a:pPr lvl="0"/>
            <a:r>
              <a:rPr lang="en-US" sz="3600" b="1" dirty="0">
                <a:latin typeface="Times New Roman" panose="02020603050405020304" pitchFamily="18" charset="0"/>
                <a:cs typeface="Times New Roman" panose="02020603050405020304" pitchFamily="18" charset="0"/>
              </a:rPr>
              <a:t>ICT use allows for </a:t>
            </a:r>
            <a:r>
              <a:rPr lang="en-US" sz="3600" b="1" dirty="0" smtClean="0">
                <a:latin typeface="Times New Roman" panose="02020603050405020304" pitchFamily="18" charset="0"/>
                <a:cs typeface="Times New Roman" panose="02020603050405020304" pitchFamily="18" charset="0"/>
              </a:rPr>
              <a:t>effective differentiation instruction with technology </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We all learn differently at different rates and styles and technology provide opportunities for this to occur.</a:t>
            </a:r>
          </a:p>
          <a:p>
            <a:endParaRPr lang="en-US" dirty="0"/>
          </a:p>
        </p:txBody>
      </p:sp>
    </p:spTree>
    <p:extLst>
      <p:ext uri="{BB962C8B-B14F-4D97-AF65-F5344CB8AC3E}">
        <p14:creationId xmlns:p14="http://schemas.microsoft.com/office/powerpoint/2010/main" val="3502587732"/>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75</TotalTime>
  <Words>160</Words>
  <Application>Microsoft Office PowerPoint</Application>
  <PresentationFormat>Widescreen</PresentationFormat>
  <Paragraphs>10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Wingdings 3</vt:lpstr>
      <vt:lpstr>Facet</vt:lpstr>
      <vt:lpstr>EDUCATIONAL VALUE OF ICT INTEGRATED IN TEACHING ND LEARNING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Rwanda MINEDUC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EDUCATIONAL VALUE OF ICT INTEGRATED IN TEACHING ND LEARNING</dc:title>
  <dc:creator>Student</dc:creator>
  <cp:lastModifiedBy>Student</cp:lastModifiedBy>
  <cp:revision>7</cp:revision>
  <dcterms:created xsi:type="dcterms:W3CDTF">2020-07-10T17:32:48Z</dcterms:created>
  <dcterms:modified xsi:type="dcterms:W3CDTF">2020-07-22T17:26:19Z</dcterms:modified>
</cp:coreProperties>
</file>