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4"/>
  </p:sldMasterIdLst>
  <p:notesMasterIdLst>
    <p:notesMasterId r:id="rId16"/>
  </p:notesMasterIdLst>
  <p:handoutMasterIdLst>
    <p:handoutMasterId r:id="rId17"/>
  </p:handoutMasterIdLst>
  <p:sldIdLst>
    <p:sldId id="4541" r:id="rId5"/>
    <p:sldId id="4413" r:id="rId6"/>
    <p:sldId id="4642" r:id="rId7"/>
    <p:sldId id="4643" r:id="rId8"/>
    <p:sldId id="4644" r:id="rId9"/>
    <p:sldId id="4645" r:id="rId10"/>
    <p:sldId id="4647" r:id="rId11"/>
    <p:sldId id="4646" r:id="rId12"/>
    <p:sldId id="4648" r:id="rId13"/>
    <p:sldId id="4650" r:id="rId14"/>
    <p:sldId id="4649" r:id="rId15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ne Nasserghodsi" initials="CN" lastIdx="1" clrIdx="0">
    <p:extLst>
      <p:ext uri="{19B8F6BF-5375-455C-9EA6-DF929625EA0E}">
        <p15:presenceInfo xmlns:p15="http://schemas.microsoft.com/office/powerpoint/2012/main" userId="13b002d1e0be2a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95"/>
    <a:srgbClr val="F2F2F2"/>
    <a:srgbClr val="737572"/>
    <a:srgbClr val="2B2C2B"/>
    <a:srgbClr val="C4D4E2"/>
    <a:srgbClr val="375B8A"/>
    <a:srgbClr val="EFF1F8"/>
    <a:srgbClr val="373737"/>
    <a:srgbClr val="44546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87AE9F-A0C4-2000-A5C6-ED53BF97BAC4}" v="4" dt="2021-02-24T23:08:33.20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28" autoAdjust="0"/>
    <p:restoredTop sz="95763" autoAdjust="0"/>
  </p:normalViewPr>
  <p:slideViewPr>
    <p:cSldViewPr snapToObjects="1">
      <p:cViewPr varScale="1">
        <p:scale>
          <a:sx n="33" d="100"/>
          <a:sy n="33" d="100"/>
        </p:scale>
        <p:origin x="156" y="72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75" d="100"/>
        <a:sy n="75" d="100"/>
      </p:scale>
      <p:origin x="0" y="-810"/>
    </p:cViewPr>
  </p:sorterViewPr>
  <p:notesViewPr>
    <p:cSldViewPr snapToObjects="1"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5e421c4f1e181c14e70a20950db1a0ef905236fdc6b31ce43d4c50101de82b04::" providerId="AD" clId="Web-{3F87AE9F-A0C4-2000-A5C6-ED53BF97BAC4}"/>
    <pc:docChg chg="modSld">
      <pc:chgData name="Guest User" userId="S::urn:spo:anon#5e421c4f1e181c14e70a20950db1a0ef905236fdc6b31ce43d4c50101de82b04::" providerId="AD" clId="Web-{3F87AE9F-A0C4-2000-A5C6-ED53BF97BAC4}" dt="2021-02-24T23:08:33.202" v="3" actId="14100"/>
      <pc:docMkLst>
        <pc:docMk/>
      </pc:docMkLst>
      <pc:sldChg chg="modSp">
        <pc:chgData name="Guest User" userId="S::urn:spo:anon#5e421c4f1e181c14e70a20950db1a0ef905236fdc6b31ce43d4c50101de82b04::" providerId="AD" clId="Web-{3F87AE9F-A0C4-2000-A5C6-ED53BF97BAC4}" dt="2021-02-24T23:08:33.202" v="3" actId="14100"/>
        <pc:sldMkLst>
          <pc:docMk/>
          <pc:sldMk cId="2854375671" sldId="4646"/>
        </pc:sldMkLst>
        <pc:picChg chg="mod">
          <ac:chgData name="Guest User" userId="S::urn:spo:anon#5e421c4f1e181c14e70a20950db1a0ef905236fdc6b31ce43d4c50101de82b04::" providerId="AD" clId="Web-{3F87AE9F-A0C4-2000-A5C6-ED53BF97BAC4}" dt="2021-02-24T23:08:33.202" v="3" actId="14100"/>
          <ac:picMkLst>
            <pc:docMk/>
            <pc:sldMk cId="2854375671" sldId="4646"/>
            <ac:picMk id="6" creationId="{141FB948-58FD-439B-9563-90BC400A1A9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6C1596-792D-4A20-A1BD-60EDBF2B8A5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6C59022-D66F-4097-86E4-FE663D9684DF}">
      <dgm:prSet/>
      <dgm:spPr/>
      <dgm:t>
        <a:bodyPr/>
        <a:lstStyle/>
        <a:p>
          <a:r>
            <a:rPr lang="en-US"/>
            <a:t>Assess potential areas of innovation focus through questioning</a:t>
          </a:r>
        </a:p>
      </dgm:t>
    </dgm:pt>
    <dgm:pt modelId="{733D1618-3701-48F1-B8C9-146C631DC0D8}" type="parTrans" cxnId="{4D768E7B-545E-48B2-A687-69DFC2C310BC}">
      <dgm:prSet/>
      <dgm:spPr/>
      <dgm:t>
        <a:bodyPr/>
        <a:lstStyle/>
        <a:p>
          <a:endParaRPr lang="en-US"/>
        </a:p>
      </dgm:t>
    </dgm:pt>
    <dgm:pt modelId="{FE9BA611-EBD1-4829-95CC-87E5AAD9BA38}" type="sibTrans" cxnId="{4D768E7B-545E-48B2-A687-69DFC2C310BC}">
      <dgm:prSet/>
      <dgm:spPr/>
      <dgm:t>
        <a:bodyPr/>
        <a:lstStyle/>
        <a:p>
          <a:endParaRPr lang="en-US"/>
        </a:p>
      </dgm:t>
    </dgm:pt>
    <dgm:pt modelId="{1284ADDD-F371-46C8-9963-08BF3EBF3226}">
      <dgm:prSet/>
      <dgm:spPr/>
      <dgm:t>
        <a:bodyPr/>
        <a:lstStyle/>
        <a:p>
          <a:r>
            <a:rPr lang="en-US"/>
            <a:t>Develop a plan to try documentation as individuals</a:t>
          </a:r>
        </a:p>
      </dgm:t>
    </dgm:pt>
    <dgm:pt modelId="{49792365-52AF-4DC3-A190-4F8F2636E998}" type="parTrans" cxnId="{CF88B23A-1D81-41EF-BC8D-AA29BB6C77A9}">
      <dgm:prSet/>
      <dgm:spPr/>
      <dgm:t>
        <a:bodyPr/>
        <a:lstStyle/>
        <a:p>
          <a:endParaRPr lang="en-US"/>
        </a:p>
      </dgm:t>
    </dgm:pt>
    <dgm:pt modelId="{FC349C81-411E-47A5-8484-8C5CEF69B56A}" type="sibTrans" cxnId="{CF88B23A-1D81-41EF-BC8D-AA29BB6C77A9}">
      <dgm:prSet/>
      <dgm:spPr/>
      <dgm:t>
        <a:bodyPr/>
        <a:lstStyle/>
        <a:p>
          <a:endParaRPr lang="en-US"/>
        </a:p>
      </dgm:t>
    </dgm:pt>
    <dgm:pt modelId="{36E47FBF-E808-4263-B154-FBAD9F01BE7C}" type="pres">
      <dgm:prSet presAssocID="{956C1596-792D-4A20-A1BD-60EDBF2B8A5B}" presName="linear" presStyleCnt="0">
        <dgm:presLayoutVars>
          <dgm:animLvl val="lvl"/>
          <dgm:resizeHandles val="exact"/>
        </dgm:presLayoutVars>
      </dgm:prSet>
      <dgm:spPr/>
    </dgm:pt>
    <dgm:pt modelId="{15AD128B-7599-46A2-B065-B698ADE9B580}" type="pres">
      <dgm:prSet presAssocID="{B6C59022-D66F-4097-86E4-FE663D9684D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EE88120-BBA6-4A58-9B2B-A8C0ACFCBF96}" type="pres">
      <dgm:prSet presAssocID="{FE9BA611-EBD1-4829-95CC-87E5AAD9BA38}" presName="spacer" presStyleCnt="0"/>
      <dgm:spPr/>
    </dgm:pt>
    <dgm:pt modelId="{23594BB0-1AB3-480E-BB48-46D0CB054BBE}" type="pres">
      <dgm:prSet presAssocID="{1284ADDD-F371-46C8-9963-08BF3EBF322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F88B23A-1D81-41EF-BC8D-AA29BB6C77A9}" srcId="{956C1596-792D-4A20-A1BD-60EDBF2B8A5B}" destId="{1284ADDD-F371-46C8-9963-08BF3EBF3226}" srcOrd="1" destOrd="0" parTransId="{49792365-52AF-4DC3-A190-4F8F2636E998}" sibTransId="{FC349C81-411E-47A5-8484-8C5CEF69B56A}"/>
    <dgm:cxn modelId="{22C40E74-1D87-4FD5-BF66-5B1783D9645C}" type="presOf" srcId="{1284ADDD-F371-46C8-9963-08BF3EBF3226}" destId="{23594BB0-1AB3-480E-BB48-46D0CB054BBE}" srcOrd="0" destOrd="0" presId="urn:microsoft.com/office/officeart/2005/8/layout/vList2"/>
    <dgm:cxn modelId="{4D768E7B-545E-48B2-A687-69DFC2C310BC}" srcId="{956C1596-792D-4A20-A1BD-60EDBF2B8A5B}" destId="{B6C59022-D66F-4097-86E4-FE663D9684DF}" srcOrd="0" destOrd="0" parTransId="{733D1618-3701-48F1-B8C9-146C631DC0D8}" sibTransId="{FE9BA611-EBD1-4829-95CC-87E5AAD9BA38}"/>
    <dgm:cxn modelId="{AFF2BA8F-B8F8-4147-BBE0-0F839E7BC6E6}" type="presOf" srcId="{B6C59022-D66F-4097-86E4-FE663D9684DF}" destId="{15AD128B-7599-46A2-B065-B698ADE9B580}" srcOrd="0" destOrd="0" presId="urn:microsoft.com/office/officeart/2005/8/layout/vList2"/>
    <dgm:cxn modelId="{C32FA6D7-A33E-4579-8BB5-941BAAE85AEA}" type="presOf" srcId="{956C1596-792D-4A20-A1BD-60EDBF2B8A5B}" destId="{36E47FBF-E808-4263-B154-FBAD9F01BE7C}" srcOrd="0" destOrd="0" presId="urn:microsoft.com/office/officeart/2005/8/layout/vList2"/>
    <dgm:cxn modelId="{AE07A726-BBF6-4175-8772-DE0F73FE0FE8}" type="presParOf" srcId="{36E47FBF-E808-4263-B154-FBAD9F01BE7C}" destId="{15AD128B-7599-46A2-B065-B698ADE9B580}" srcOrd="0" destOrd="0" presId="urn:microsoft.com/office/officeart/2005/8/layout/vList2"/>
    <dgm:cxn modelId="{77405106-77BD-4DC0-86C2-0E1CC6796147}" type="presParOf" srcId="{36E47FBF-E808-4263-B154-FBAD9F01BE7C}" destId="{1EE88120-BBA6-4A58-9B2B-A8C0ACFCBF96}" srcOrd="1" destOrd="0" presId="urn:microsoft.com/office/officeart/2005/8/layout/vList2"/>
    <dgm:cxn modelId="{A007BBAA-0257-41D0-9122-2B40A836641F}" type="presParOf" srcId="{36E47FBF-E808-4263-B154-FBAD9F01BE7C}" destId="{23594BB0-1AB3-480E-BB48-46D0CB054BBE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6B5B84-0216-4DE5-99CF-2696BC62129C}" type="doc">
      <dgm:prSet loTypeId="urn:microsoft.com/office/officeart/2005/8/layout/process4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09C7FD8-2634-426A-8BD9-ADD8CDB980FB}">
      <dgm:prSet/>
      <dgm:spPr/>
      <dgm:t>
        <a:bodyPr/>
        <a:lstStyle/>
        <a:p>
          <a:r>
            <a:rPr lang="en-US"/>
            <a:t>Inquiry fosters innovation</a:t>
          </a:r>
        </a:p>
      </dgm:t>
    </dgm:pt>
    <dgm:pt modelId="{69A26CA0-126E-4DD1-94D4-1DD0C46AAA73}" type="parTrans" cxnId="{28813625-B2E1-46C0-B7C6-C563FADDA70B}">
      <dgm:prSet/>
      <dgm:spPr/>
      <dgm:t>
        <a:bodyPr/>
        <a:lstStyle/>
        <a:p>
          <a:endParaRPr lang="en-US"/>
        </a:p>
      </dgm:t>
    </dgm:pt>
    <dgm:pt modelId="{69B2A431-1247-4730-9824-E4B53E468B6F}" type="sibTrans" cxnId="{28813625-B2E1-46C0-B7C6-C563FADDA70B}">
      <dgm:prSet/>
      <dgm:spPr/>
      <dgm:t>
        <a:bodyPr/>
        <a:lstStyle/>
        <a:p>
          <a:endParaRPr lang="en-US"/>
        </a:p>
      </dgm:t>
    </dgm:pt>
    <dgm:pt modelId="{9BD22B26-BE06-465A-9635-974A11B47AB0}">
      <dgm:prSet/>
      <dgm:spPr/>
      <dgm:t>
        <a:bodyPr/>
        <a:lstStyle/>
        <a:p>
          <a:r>
            <a:rPr lang="en-US"/>
            <a:t>Inquiry is sparked by and supported by observation</a:t>
          </a:r>
        </a:p>
      </dgm:t>
    </dgm:pt>
    <dgm:pt modelId="{6205EE48-050D-4C9C-B44B-250F417DDCF7}" type="parTrans" cxnId="{FB8D9C2A-FC69-4408-A298-9596235EDDFA}">
      <dgm:prSet/>
      <dgm:spPr/>
      <dgm:t>
        <a:bodyPr/>
        <a:lstStyle/>
        <a:p>
          <a:endParaRPr lang="en-US"/>
        </a:p>
      </dgm:t>
    </dgm:pt>
    <dgm:pt modelId="{7569C38E-E7F2-4237-869F-6AB87AF29413}" type="sibTrans" cxnId="{FB8D9C2A-FC69-4408-A298-9596235EDDFA}">
      <dgm:prSet/>
      <dgm:spPr/>
      <dgm:t>
        <a:bodyPr/>
        <a:lstStyle/>
        <a:p>
          <a:endParaRPr lang="en-US"/>
        </a:p>
      </dgm:t>
    </dgm:pt>
    <dgm:pt modelId="{4830F0DA-C76A-40CA-B28A-D808D4EE5D65}">
      <dgm:prSet/>
      <dgm:spPr/>
      <dgm:t>
        <a:bodyPr/>
        <a:lstStyle/>
        <a:p>
          <a:r>
            <a:rPr lang="en-US"/>
            <a:t>Observation is captured by documentation </a:t>
          </a:r>
        </a:p>
      </dgm:t>
    </dgm:pt>
    <dgm:pt modelId="{476007E4-DF15-4B20-8BA1-E352D2295050}" type="parTrans" cxnId="{EF63AD82-979F-41B0-83DE-D4B4881B0548}">
      <dgm:prSet/>
      <dgm:spPr/>
      <dgm:t>
        <a:bodyPr/>
        <a:lstStyle/>
        <a:p>
          <a:endParaRPr lang="en-US"/>
        </a:p>
      </dgm:t>
    </dgm:pt>
    <dgm:pt modelId="{FD641411-B11F-498E-B581-B2CD8FEBB173}" type="sibTrans" cxnId="{EF63AD82-979F-41B0-83DE-D4B4881B0548}">
      <dgm:prSet/>
      <dgm:spPr/>
      <dgm:t>
        <a:bodyPr/>
        <a:lstStyle/>
        <a:p>
          <a:endParaRPr lang="en-US"/>
        </a:p>
      </dgm:t>
    </dgm:pt>
    <dgm:pt modelId="{1C2CA011-F9BE-49DE-8636-F924CE2D69D9}" type="pres">
      <dgm:prSet presAssocID="{F16B5B84-0216-4DE5-99CF-2696BC62129C}" presName="Name0" presStyleCnt="0">
        <dgm:presLayoutVars>
          <dgm:dir/>
          <dgm:animLvl val="lvl"/>
          <dgm:resizeHandles val="exact"/>
        </dgm:presLayoutVars>
      </dgm:prSet>
      <dgm:spPr/>
    </dgm:pt>
    <dgm:pt modelId="{3987DA0B-0367-47C9-A4B6-1E11BFB4EC4C}" type="pres">
      <dgm:prSet presAssocID="{4830F0DA-C76A-40CA-B28A-D808D4EE5D65}" presName="boxAndChildren" presStyleCnt="0"/>
      <dgm:spPr/>
    </dgm:pt>
    <dgm:pt modelId="{794C1C87-D96B-4E96-AE5E-42D8A3AB43C8}" type="pres">
      <dgm:prSet presAssocID="{4830F0DA-C76A-40CA-B28A-D808D4EE5D65}" presName="parentTextBox" presStyleLbl="node1" presStyleIdx="0" presStyleCnt="3"/>
      <dgm:spPr/>
    </dgm:pt>
    <dgm:pt modelId="{46EE700D-BD8F-4535-A9AF-AC32C60B4DD5}" type="pres">
      <dgm:prSet presAssocID="{7569C38E-E7F2-4237-869F-6AB87AF29413}" presName="sp" presStyleCnt="0"/>
      <dgm:spPr/>
    </dgm:pt>
    <dgm:pt modelId="{91F243CD-C116-4F6B-AB2A-445CE507B887}" type="pres">
      <dgm:prSet presAssocID="{9BD22B26-BE06-465A-9635-974A11B47AB0}" presName="arrowAndChildren" presStyleCnt="0"/>
      <dgm:spPr/>
    </dgm:pt>
    <dgm:pt modelId="{39B8ABCD-8F2C-4021-8CA1-FFAB4F23F92D}" type="pres">
      <dgm:prSet presAssocID="{9BD22B26-BE06-465A-9635-974A11B47AB0}" presName="parentTextArrow" presStyleLbl="node1" presStyleIdx="1" presStyleCnt="3"/>
      <dgm:spPr/>
    </dgm:pt>
    <dgm:pt modelId="{72186D8D-5C78-4541-AA4C-8FB90BCC3983}" type="pres">
      <dgm:prSet presAssocID="{69B2A431-1247-4730-9824-E4B53E468B6F}" presName="sp" presStyleCnt="0"/>
      <dgm:spPr/>
    </dgm:pt>
    <dgm:pt modelId="{A1A19E8E-F5E4-4C8B-9B60-919CD5AD24CE}" type="pres">
      <dgm:prSet presAssocID="{809C7FD8-2634-426A-8BD9-ADD8CDB980FB}" presName="arrowAndChildren" presStyleCnt="0"/>
      <dgm:spPr/>
    </dgm:pt>
    <dgm:pt modelId="{695CADE0-034F-44C0-A579-C908DA9AB19F}" type="pres">
      <dgm:prSet presAssocID="{809C7FD8-2634-426A-8BD9-ADD8CDB980FB}" presName="parentTextArrow" presStyleLbl="node1" presStyleIdx="2" presStyleCnt="3"/>
      <dgm:spPr/>
    </dgm:pt>
  </dgm:ptLst>
  <dgm:cxnLst>
    <dgm:cxn modelId="{28813625-B2E1-46C0-B7C6-C563FADDA70B}" srcId="{F16B5B84-0216-4DE5-99CF-2696BC62129C}" destId="{809C7FD8-2634-426A-8BD9-ADD8CDB980FB}" srcOrd="0" destOrd="0" parTransId="{69A26CA0-126E-4DD1-94D4-1DD0C46AAA73}" sibTransId="{69B2A431-1247-4730-9824-E4B53E468B6F}"/>
    <dgm:cxn modelId="{FB8D9C2A-FC69-4408-A298-9596235EDDFA}" srcId="{F16B5B84-0216-4DE5-99CF-2696BC62129C}" destId="{9BD22B26-BE06-465A-9635-974A11B47AB0}" srcOrd="1" destOrd="0" parTransId="{6205EE48-050D-4C9C-B44B-250F417DDCF7}" sibTransId="{7569C38E-E7F2-4237-869F-6AB87AF29413}"/>
    <dgm:cxn modelId="{46B4C660-8B3C-4259-8A05-9DE60A7BDD26}" type="presOf" srcId="{9BD22B26-BE06-465A-9635-974A11B47AB0}" destId="{39B8ABCD-8F2C-4021-8CA1-FFAB4F23F92D}" srcOrd="0" destOrd="0" presId="urn:microsoft.com/office/officeart/2005/8/layout/process4"/>
    <dgm:cxn modelId="{21AD586A-B64D-449D-B5A7-FDF65CC4FFAE}" type="presOf" srcId="{F16B5B84-0216-4DE5-99CF-2696BC62129C}" destId="{1C2CA011-F9BE-49DE-8636-F924CE2D69D9}" srcOrd="0" destOrd="0" presId="urn:microsoft.com/office/officeart/2005/8/layout/process4"/>
    <dgm:cxn modelId="{D80A6270-F57C-48D7-BB46-D3279642EF60}" type="presOf" srcId="{4830F0DA-C76A-40CA-B28A-D808D4EE5D65}" destId="{794C1C87-D96B-4E96-AE5E-42D8A3AB43C8}" srcOrd="0" destOrd="0" presId="urn:microsoft.com/office/officeart/2005/8/layout/process4"/>
    <dgm:cxn modelId="{EF63AD82-979F-41B0-83DE-D4B4881B0548}" srcId="{F16B5B84-0216-4DE5-99CF-2696BC62129C}" destId="{4830F0DA-C76A-40CA-B28A-D808D4EE5D65}" srcOrd="2" destOrd="0" parTransId="{476007E4-DF15-4B20-8BA1-E352D2295050}" sibTransId="{FD641411-B11F-498E-B581-B2CD8FEBB173}"/>
    <dgm:cxn modelId="{7EA55CB0-D9D1-400B-A5C0-779D4C2C5CE8}" type="presOf" srcId="{809C7FD8-2634-426A-8BD9-ADD8CDB980FB}" destId="{695CADE0-034F-44C0-A579-C908DA9AB19F}" srcOrd="0" destOrd="0" presId="urn:microsoft.com/office/officeart/2005/8/layout/process4"/>
    <dgm:cxn modelId="{6D21638A-16FF-421E-8232-4A27A8F43106}" type="presParOf" srcId="{1C2CA011-F9BE-49DE-8636-F924CE2D69D9}" destId="{3987DA0B-0367-47C9-A4B6-1E11BFB4EC4C}" srcOrd="0" destOrd="0" presId="urn:microsoft.com/office/officeart/2005/8/layout/process4"/>
    <dgm:cxn modelId="{97F7838A-02DC-4728-934B-532EBA0F5CC6}" type="presParOf" srcId="{3987DA0B-0367-47C9-A4B6-1E11BFB4EC4C}" destId="{794C1C87-D96B-4E96-AE5E-42D8A3AB43C8}" srcOrd="0" destOrd="0" presId="urn:microsoft.com/office/officeart/2005/8/layout/process4"/>
    <dgm:cxn modelId="{46A6254A-1026-4C35-8607-33455DA28E31}" type="presParOf" srcId="{1C2CA011-F9BE-49DE-8636-F924CE2D69D9}" destId="{46EE700D-BD8F-4535-A9AF-AC32C60B4DD5}" srcOrd="1" destOrd="0" presId="urn:microsoft.com/office/officeart/2005/8/layout/process4"/>
    <dgm:cxn modelId="{CD068C80-6BDD-407E-8D9E-3109C78DEE36}" type="presParOf" srcId="{1C2CA011-F9BE-49DE-8636-F924CE2D69D9}" destId="{91F243CD-C116-4F6B-AB2A-445CE507B887}" srcOrd="2" destOrd="0" presId="urn:microsoft.com/office/officeart/2005/8/layout/process4"/>
    <dgm:cxn modelId="{5466202E-1BE7-4DC0-86FD-28EB8BF2FD44}" type="presParOf" srcId="{91F243CD-C116-4F6B-AB2A-445CE507B887}" destId="{39B8ABCD-8F2C-4021-8CA1-FFAB4F23F92D}" srcOrd="0" destOrd="0" presId="urn:microsoft.com/office/officeart/2005/8/layout/process4"/>
    <dgm:cxn modelId="{FED77C45-0E40-4AD9-B1BB-CEDD0EDB0987}" type="presParOf" srcId="{1C2CA011-F9BE-49DE-8636-F924CE2D69D9}" destId="{72186D8D-5C78-4541-AA4C-8FB90BCC3983}" srcOrd="3" destOrd="0" presId="urn:microsoft.com/office/officeart/2005/8/layout/process4"/>
    <dgm:cxn modelId="{E1752E74-D3D9-413F-BF03-1E1578D6B763}" type="presParOf" srcId="{1C2CA011-F9BE-49DE-8636-F924CE2D69D9}" destId="{A1A19E8E-F5E4-4C8B-9B60-919CD5AD24CE}" srcOrd="4" destOrd="0" presId="urn:microsoft.com/office/officeart/2005/8/layout/process4"/>
    <dgm:cxn modelId="{DD82F824-EBA5-4B79-9513-B0E9C9F049D5}" type="presParOf" srcId="{A1A19E8E-F5E4-4C8B-9B60-919CD5AD24CE}" destId="{695CADE0-034F-44C0-A579-C908DA9AB1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AD128B-7599-46A2-B065-B698ADE9B580}">
      <dsp:nvSpPr>
        <dsp:cNvPr id="0" name=""/>
        <dsp:cNvSpPr/>
      </dsp:nvSpPr>
      <dsp:spPr>
        <a:xfrm>
          <a:off x="0" y="1836738"/>
          <a:ext cx="10512861" cy="35743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Assess potential areas of innovation focus through questioning</a:t>
          </a:r>
        </a:p>
      </dsp:txBody>
      <dsp:txXfrm>
        <a:off x="174485" y="2011223"/>
        <a:ext cx="10163891" cy="3225380"/>
      </dsp:txXfrm>
    </dsp:sp>
    <dsp:sp modelId="{23594BB0-1AB3-480E-BB48-46D0CB054BBE}">
      <dsp:nvSpPr>
        <dsp:cNvPr id="0" name=""/>
        <dsp:cNvSpPr/>
      </dsp:nvSpPr>
      <dsp:spPr>
        <a:xfrm>
          <a:off x="0" y="5598287"/>
          <a:ext cx="10512861" cy="3574350"/>
        </a:xfrm>
        <a:prstGeom prst="roundRect">
          <a:avLst/>
        </a:prstGeom>
        <a:solidFill>
          <a:schemeClr val="accent5">
            <a:hueOff val="1657757"/>
            <a:satOff val="-76418"/>
            <a:lumOff val="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Develop a plan to try documentation as individuals</a:t>
          </a:r>
        </a:p>
      </dsp:txBody>
      <dsp:txXfrm>
        <a:off x="174485" y="5772772"/>
        <a:ext cx="10163891" cy="322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4C1C87-D96B-4E96-AE5E-42D8A3AB43C8}">
      <dsp:nvSpPr>
        <dsp:cNvPr id="0" name=""/>
        <dsp:cNvSpPr/>
      </dsp:nvSpPr>
      <dsp:spPr>
        <a:xfrm>
          <a:off x="0" y="8576433"/>
          <a:ext cx="12231486" cy="281497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Observation is captured by documentation </a:t>
          </a:r>
        </a:p>
      </dsp:txBody>
      <dsp:txXfrm>
        <a:off x="0" y="8576433"/>
        <a:ext cx="12231486" cy="2814976"/>
      </dsp:txXfrm>
    </dsp:sp>
    <dsp:sp modelId="{39B8ABCD-8F2C-4021-8CA1-FFAB4F23F92D}">
      <dsp:nvSpPr>
        <dsp:cNvPr id="0" name=""/>
        <dsp:cNvSpPr/>
      </dsp:nvSpPr>
      <dsp:spPr>
        <a:xfrm rot="10800000">
          <a:off x="0" y="4289223"/>
          <a:ext cx="12231486" cy="4329434"/>
        </a:xfrm>
        <a:prstGeom prst="upArrowCallout">
          <a:avLst/>
        </a:prstGeom>
        <a:solidFill>
          <a:schemeClr val="accent2">
            <a:hueOff val="-829229"/>
            <a:satOff val="38245"/>
            <a:lumOff val="-2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Inquiry is sparked by and supported by observation</a:t>
          </a:r>
        </a:p>
      </dsp:txBody>
      <dsp:txXfrm rot="10800000">
        <a:off x="0" y="4289223"/>
        <a:ext cx="12231486" cy="2813136"/>
      </dsp:txXfrm>
    </dsp:sp>
    <dsp:sp modelId="{695CADE0-034F-44C0-A579-C908DA9AB19F}">
      <dsp:nvSpPr>
        <dsp:cNvPr id="0" name=""/>
        <dsp:cNvSpPr/>
      </dsp:nvSpPr>
      <dsp:spPr>
        <a:xfrm rot="10800000">
          <a:off x="0" y="2013"/>
          <a:ext cx="12231486" cy="4329434"/>
        </a:xfrm>
        <a:prstGeom prst="upArrowCallout">
          <a:avLst/>
        </a:prstGeom>
        <a:solidFill>
          <a:schemeClr val="accent2">
            <a:hueOff val="-1658459"/>
            <a:satOff val="76490"/>
            <a:lumOff val="-411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2280" tIns="462280" rIns="462280" bIns="46228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Inquiry fosters innovation</a:t>
          </a:r>
        </a:p>
      </dsp:txBody>
      <dsp:txXfrm rot="10800000">
        <a:off x="0" y="2013"/>
        <a:ext cx="12231486" cy="28131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868AC6-DA0A-42C8-BB61-47CA1B2332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8D363-01FD-4C61-BF06-AF8953CB83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401D2-EAF5-4214-B0A3-C2B13B120182}" type="datetimeFigureOut">
              <a:rPr lang="en-IN" smtClean="0"/>
              <a:t>24-02-2021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899637-6BFB-4488-B57C-9EFD8D39CB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75BAB5-8B9F-416A-B132-382F43E755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ECF85-07EF-42AA-86A9-3CA51A49CD9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1165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2/24/2021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ontserrat Light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ontserrat Light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Montserrat Light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7E43E1-2CE5-49EC-A69F-78D9A8E36F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0423" y="266700"/>
            <a:ext cx="2932798" cy="209061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D42E13-BB6A-4609-9566-605B6D00AB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9623" y="375174"/>
            <a:ext cx="1878552" cy="187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61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922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lide">
  <p:cSld name="7_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>
            <a:spLocks noGrp="1"/>
          </p:cNvSpPr>
          <p:nvPr>
            <p:ph type="pic" idx="2"/>
          </p:nvPr>
        </p:nvSpPr>
        <p:spPr>
          <a:xfrm>
            <a:off x="10388180" y="1396156"/>
            <a:ext cx="12439553" cy="630766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101"/>
              <a:buFont typeface="Arial"/>
              <a:buNone/>
              <a:defRPr sz="210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799"/>
              <a:buFont typeface="Arial"/>
              <a:buNone/>
              <a:defRPr sz="4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999"/>
              <a:buFont typeface="Arial"/>
              <a:buNone/>
              <a:defRPr sz="39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None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None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599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20445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914171" lvl="0" indent="-685629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1828343" lvl="1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4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8">
            <a:extLst>
              <a:ext uri="{FF2B5EF4-FFF2-40B4-BE49-F238E27FC236}">
                <a16:creationId xmlns:a16="http://schemas.microsoft.com/office/drawing/2014/main" id="{04A95A5B-D96E-144A-970C-64E00689EE5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76644" y="-261256"/>
            <a:ext cx="24930938" cy="142385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04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4F87519A-7336-A843-B310-30325E8F61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148142" y="2406178"/>
            <a:ext cx="8903659" cy="89036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11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D4477392-CADB-A84D-BAB6-2F7AFBD6D53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276644" y="-261256"/>
            <a:ext cx="12462581" cy="84761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9C056CF-6ED5-1143-A80D-27E71159CC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2185937" y="-261257"/>
            <a:ext cx="12462581" cy="84761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66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D4477392-CADB-A84D-BAB6-2F7AFBD6D53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3816201" y="-331594"/>
            <a:ext cx="10907768" cy="132127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6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5973D96F-2088-3C40-A206-0A8890D511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1271261" y="1417320"/>
            <a:ext cx="10881381" cy="1088135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48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F88C241E-503A-B94D-B9E4-C1A18D7D01C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382151" y="6857999"/>
            <a:ext cx="14571698" cy="72448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87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F88C241E-503A-B94D-B9E4-C1A18D7D01C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667998" y="-386863"/>
            <a:ext cx="14055971" cy="144193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1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AB52F9F6-E404-354F-BC62-11ABFB57456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14757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F2EBAD55-B49B-904B-9BA8-95FDB0B5E22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74678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2925E6C-C26C-CF4A-821E-FF5B40AC3AB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834597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53EA8A16-F0B3-D941-B483-3A546DDFC9C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194519" y="5120275"/>
            <a:ext cx="4433515" cy="3563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101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14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1"/>
            <a:ext cx="21025723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05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6" r:id="rId9"/>
    <p:sldLayoutId id="2147483987" r:id="rId10"/>
    <p:sldLayoutId id="2147483990" r:id="rId11"/>
    <p:sldLayoutId id="2147483991" r:id="rId12"/>
  </p:sldLayoutIdLst>
  <p:hf hdr="0" ftr="0" dt="0"/>
  <p:txStyles>
    <p:titleStyle>
      <a:lvl1pPr algn="l" defTabSz="1828343" rtl="0" eaLnBrk="1" latinLnBrk="0" hangingPunct="1">
        <a:lnSpc>
          <a:spcPct val="90000"/>
        </a:lnSpc>
        <a:spcBef>
          <a:spcPct val="0"/>
        </a:spcBef>
        <a:buNone/>
        <a:defRPr sz="87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828343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None/>
        <a:defRPr sz="5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9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5" indent="0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5027943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942114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856286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770457" indent="-457086" algn="l" defTabSz="182834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1pPr>
      <a:lvl2pPr marL="9141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2pPr>
      <a:lvl3pPr marL="1828343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3pPr>
      <a:lvl4pPr marL="2742514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4pPr>
      <a:lvl5pPr marL="3656686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5pPr>
      <a:lvl6pPr marL="4570857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485028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399200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7313371" algn="l" defTabSz="1828343" rtl="0" eaLnBrk="1" latinLnBrk="0" hangingPunct="1"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CCA42C-5A3F-4671-B514-78D9BE02736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0225" y="1595025"/>
            <a:ext cx="12383470" cy="10525950"/>
          </a:xfrm>
          <a:prstGeom prst="rect">
            <a:avLst/>
          </a:prstGeom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AF0D4E9-7EA7-4D2A-8DB3-33AABDAC50A6}"/>
              </a:ext>
            </a:extLst>
          </p:cNvPr>
          <p:cNvSpPr/>
          <p:nvPr/>
        </p:nvSpPr>
        <p:spPr>
          <a:xfrm rot="10800000" flipV="1">
            <a:off x="12265025" y="6"/>
            <a:ext cx="12121740" cy="13716006"/>
          </a:xfrm>
          <a:prstGeom prst="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025203-EDD8-421D-9607-9B944F5F71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63" b="17460"/>
          <a:stretch/>
        </p:blipFill>
        <p:spPr>
          <a:xfrm>
            <a:off x="21180425" y="266700"/>
            <a:ext cx="2979986" cy="20955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7975F22-A7F2-4DFC-8AFC-78B36DA7ECC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9625" y="375174"/>
            <a:ext cx="1878552" cy="18785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1962865-C60D-4B25-9E3C-0B639B5DEA84}"/>
              </a:ext>
            </a:extLst>
          </p:cNvPr>
          <p:cNvSpPr txBox="1"/>
          <p:nvPr/>
        </p:nvSpPr>
        <p:spPr>
          <a:xfrm>
            <a:off x="913913" y="5791200"/>
            <a:ext cx="101346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5000" dirty="0">
                <a:solidFill>
                  <a:schemeClr val="tx2"/>
                </a:solidFill>
                <a:latin typeface="Montserrat SemiBold" pitchFamily="2" charset="77"/>
                <a:ea typeface="Roboto Medium" panose="02000000000000000000" pitchFamily="2" charset="0"/>
                <a:cs typeface="Lato Light" panose="020F0502020204030203" pitchFamily="34" charset="0"/>
              </a:rPr>
              <a:t>HP IDEA </a:t>
            </a:r>
          </a:p>
          <a:p>
            <a:r>
              <a:rPr lang="en-US" sz="15000" dirty="0">
                <a:solidFill>
                  <a:schemeClr val="tx2"/>
                </a:solidFill>
                <a:latin typeface="Montserrat SemiBold" pitchFamily="2" charset="77"/>
                <a:ea typeface="Roboto Medium" panose="02000000000000000000" pitchFamily="2" charset="0"/>
                <a:cs typeface="Lato Light" panose="020F0502020204030203" pitchFamily="34" charset="0"/>
              </a:rPr>
              <a:t>MEA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EFC399-51DF-40AA-AD65-2F371C2C5AA0}"/>
              </a:ext>
            </a:extLst>
          </p:cNvPr>
          <p:cNvSpPr txBox="1"/>
          <p:nvPr/>
        </p:nvSpPr>
        <p:spPr>
          <a:xfrm>
            <a:off x="916600" y="10500181"/>
            <a:ext cx="8559907" cy="2215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pc="600" dirty="0">
                <a:latin typeface="Montserrat" pitchFamily="2" charset="77"/>
                <a:ea typeface="Roboto Medium" panose="02000000000000000000" pitchFamily="2" charset="0"/>
                <a:cs typeface="Lato" panose="020F0502020204030203" pitchFamily="34" charset="0"/>
              </a:rPr>
              <a:t>Innovation Session 1</a:t>
            </a:r>
          </a:p>
          <a:p>
            <a:r>
              <a:rPr lang="en-US" i="1" spc="600" dirty="0">
                <a:latin typeface="Montserrat" pitchFamily="2" charset="77"/>
                <a:ea typeface="Roboto Medium" panose="02000000000000000000" pitchFamily="2" charset="0"/>
                <a:cs typeface="Lato" panose="020F0502020204030203" pitchFamily="34" charset="0"/>
              </a:rPr>
              <a:t>Nigeria</a:t>
            </a:r>
          </a:p>
          <a:p>
            <a:r>
              <a:rPr lang="en-US" i="1" spc="600" dirty="0">
                <a:latin typeface="Montserrat" pitchFamily="2" charset="77"/>
                <a:ea typeface="Roboto Medium" panose="02000000000000000000" pitchFamily="2" charset="0"/>
                <a:cs typeface="Lato" panose="020F0502020204030203" pitchFamily="34" charset="0"/>
              </a:rPr>
              <a:t>6</a:t>
            </a:r>
            <a:r>
              <a:rPr lang="en-US" i="1" spc="600" baseline="30000" dirty="0">
                <a:latin typeface="Montserrat" pitchFamily="2" charset="77"/>
                <a:ea typeface="Roboto Medium" panose="02000000000000000000" pitchFamily="2" charset="0"/>
                <a:cs typeface="Lato" panose="020F0502020204030203" pitchFamily="34" charset="0"/>
              </a:rPr>
              <a:t>th</a:t>
            </a:r>
            <a:r>
              <a:rPr lang="en-US" i="1" spc="600" dirty="0">
                <a:latin typeface="Montserrat" pitchFamily="2" charset="77"/>
                <a:ea typeface="Roboto Medium" panose="02000000000000000000" pitchFamily="2" charset="0"/>
                <a:cs typeface="Lato" panose="020F0502020204030203" pitchFamily="34" charset="0"/>
              </a:rPr>
              <a:t> October </a:t>
            </a:r>
          </a:p>
          <a:p>
            <a:endParaRPr lang="en-US" spc="600" dirty="0">
              <a:latin typeface="Montserrat" pitchFamily="2" charset="77"/>
              <a:ea typeface="Roboto Medium" panose="02000000000000000000" pitchFamily="2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0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526740-F9FD-456B-A331-17B2AED3A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799" y="1898650"/>
            <a:ext cx="16139208" cy="47752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13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School breakouts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0265" y="0"/>
            <a:ext cx="0" cy="13716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12504970"/>
            <a:ext cx="2437765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50228D-2C23-44FE-824F-AD7E5E363FD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8444783" y="12712700"/>
            <a:ext cx="3558059" cy="7302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0000000-1234-1234-1234-123412341234}" type="slidenum">
              <a:rPr lang="en-US" sz="1200">
                <a:solidFill>
                  <a:schemeClr val="bg1">
                    <a:lumMod val="50000"/>
                  </a:schemeClr>
                </a:solidFill>
              </a:rPr>
              <a:pPr defTabSz="914400">
                <a:spcAft>
                  <a:spcPts val="600"/>
                </a:spcAft>
              </a:pPr>
              <a:t>10</a:t>
            </a:fld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33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F21933-6AB1-4473-8545-7F974054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799" y="1898650"/>
            <a:ext cx="16139208" cy="47752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11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Menti – what documentation will you bring next week?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0265" y="0"/>
            <a:ext cx="0" cy="13716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12504970"/>
            <a:ext cx="2437765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6FC9-0EC8-484F-8338-87BF6A474EC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8444783" y="12712700"/>
            <a:ext cx="3558059" cy="7302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0000000-1234-1234-1234-123412341234}" type="slidenum">
              <a:rPr lang="en-US" sz="1200">
                <a:solidFill>
                  <a:schemeClr val="bg1">
                    <a:lumMod val="50000"/>
                  </a:schemeClr>
                </a:solidFill>
              </a:rPr>
              <a:pPr defTabSz="914400">
                <a:spcAft>
                  <a:spcPts val="600"/>
                </a:spcAft>
              </a:pPr>
              <a:t>11</a:t>
            </a:fld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918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60CB146-091F-3B45-90A5-CDD87CFCFA57}"/>
              </a:ext>
            </a:extLst>
          </p:cNvPr>
          <p:cNvSpPr/>
          <p:nvPr/>
        </p:nvSpPr>
        <p:spPr>
          <a:xfrm rot="10800000" flipV="1">
            <a:off x="81343" y="1481432"/>
            <a:ext cx="24377651" cy="13406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966BE2-348B-4FB3-AD2C-3527CB0DF691}"/>
              </a:ext>
            </a:extLst>
          </p:cNvPr>
          <p:cNvSpPr/>
          <p:nvPr/>
        </p:nvSpPr>
        <p:spPr>
          <a:xfrm rot="10800000" flipV="1">
            <a:off x="-4" y="18"/>
            <a:ext cx="9476197" cy="137160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7FCA47-9F57-41A9-A6A4-8BE97C859C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7"/>
          <a:stretch/>
        </p:blipFill>
        <p:spPr>
          <a:xfrm>
            <a:off x="109918" y="2970679"/>
            <a:ext cx="9256353" cy="781177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75D907F-DF75-46DE-BF23-6326C0E7EBEA}"/>
              </a:ext>
            </a:extLst>
          </p:cNvPr>
          <p:cNvSpPr/>
          <p:nvPr/>
        </p:nvSpPr>
        <p:spPr>
          <a:xfrm rot="10800000" flipV="1">
            <a:off x="-4" y="18"/>
            <a:ext cx="9476197" cy="13716006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EB966C-D468-4566-A364-9CD45FD652B1}"/>
              </a:ext>
            </a:extLst>
          </p:cNvPr>
          <p:cNvSpPr txBox="1"/>
          <p:nvPr/>
        </p:nvSpPr>
        <p:spPr>
          <a:xfrm>
            <a:off x="1076001" y="4595864"/>
            <a:ext cx="7324190" cy="60016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600" dirty="0">
                <a:solidFill>
                  <a:schemeClr val="bg1"/>
                </a:solidFill>
                <a:latin typeface="Montserrat SemiBold" pitchFamily="2" charset="77"/>
                <a:ea typeface="Roboto Medium" panose="02000000000000000000" pitchFamily="2" charset="0"/>
                <a:cs typeface="Poppins Medium" pitchFamily="2" charset="77"/>
              </a:rPr>
              <a:t>HP IDEA</a:t>
            </a:r>
          </a:p>
          <a:p>
            <a:r>
              <a:rPr lang="en-US" sz="9600" dirty="0">
                <a:solidFill>
                  <a:schemeClr val="bg1"/>
                </a:solidFill>
                <a:latin typeface="Montserrat SemiBold" pitchFamily="2" charset="77"/>
                <a:ea typeface="Roboto Medium" panose="02000000000000000000" pitchFamily="2" charset="0"/>
                <a:cs typeface="Poppins Medium" pitchFamily="2" charset="77"/>
              </a:rPr>
              <a:t>MEA</a:t>
            </a:r>
          </a:p>
          <a:p>
            <a:r>
              <a:rPr lang="en-US" sz="9600" dirty="0">
                <a:solidFill>
                  <a:schemeClr val="bg1"/>
                </a:solidFill>
                <a:latin typeface="Montserrat SemiBold" pitchFamily="2" charset="77"/>
                <a:ea typeface="Roboto Medium" panose="02000000000000000000" pitchFamily="2" charset="0"/>
                <a:cs typeface="Poppins Medium" pitchFamily="2" charset="77"/>
              </a:rPr>
              <a:t>Conference 1 - Agenda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D8D7B7-BB37-4841-8D32-6DF3BB0B1E6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063" b="17460"/>
          <a:stretch/>
        </p:blipFill>
        <p:spPr>
          <a:xfrm>
            <a:off x="2892425" y="266700"/>
            <a:ext cx="2979986" cy="20955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8CB78F-70A1-4305-B2F3-4F413DB7D4C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625" y="375174"/>
            <a:ext cx="1878552" cy="187855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E3257D1-BF93-43F0-A49D-54D6958EE373}"/>
              </a:ext>
            </a:extLst>
          </p:cNvPr>
          <p:cNvSpPr txBox="1"/>
          <p:nvPr/>
        </p:nvSpPr>
        <p:spPr>
          <a:xfrm>
            <a:off x="10853145" y="1392545"/>
            <a:ext cx="12192000" cy="6195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542" indent="0">
              <a:lnSpc>
                <a:spcPct val="150000"/>
              </a:lnSpc>
              <a:buNone/>
            </a:pPr>
            <a:r>
              <a:rPr lang="en-US" sz="5400" dirty="0">
                <a:solidFill>
                  <a:schemeClr val="bg1"/>
                </a:solidFill>
              </a:rPr>
              <a:t>Individual reflection </a:t>
            </a:r>
          </a:p>
          <a:p>
            <a:pPr marL="228542" indent="0">
              <a:lnSpc>
                <a:spcPct val="150000"/>
              </a:lnSpc>
              <a:buNone/>
            </a:pPr>
            <a:r>
              <a:rPr lang="en-US" sz="5400" dirty="0"/>
              <a:t>Team discussion</a:t>
            </a:r>
          </a:p>
          <a:p>
            <a:pPr marL="228542" indent="0">
              <a:lnSpc>
                <a:spcPct val="150000"/>
              </a:lnSpc>
              <a:buNone/>
            </a:pPr>
            <a:r>
              <a:rPr lang="en-US" sz="5400" dirty="0"/>
              <a:t>Documentation overview </a:t>
            </a:r>
          </a:p>
          <a:p>
            <a:pPr marL="228542" indent="0">
              <a:lnSpc>
                <a:spcPct val="150000"/>
              </a:lnSpc>
              <a:buNone/>
            </a:pPr>
            <a:r>
              <a:rPr lang="en-US" sz="5400" dirty="0"/>
              <a:t>Try it out </a:t>
            </a:r>
          </a:p>
          <a:p>
            <a:pPr marL="228542" indent="0">
              <a:lnSpc>
                <a:spcPct val="150000"/>
              </a:lnSpc>
              <a:buNone/>
            </a:pPr>
            <a:r>
              <a:rPr lang="en-US" sz="5400" dirty="0"/>
              <a:t>Plan for documentation</a:t>
            </a:r>
          </a:p>
        </p:txBody>
      </p:sp>
    </p:spTree>
    <p:extLst>
      <p:ext uri="{BB962C8B-B14F-4D97-AF65-F5344CB8AC3E}">
        <p14:creationId xmlns:p14="http://schemas.microsoft.com/office/powerpoint/2010/main" val="2102523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91E2F-3E8D-4364-B511-66BFC60DE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19" y="1243584"/>
            <a:ext cx="10360307" cy="11009376"/>
          </a:xfrm>
        </p:spPr>
        <p:txBody>
          <a:bodyPr>
            <a:normAutofit/>
          </a:bodyPr>
          <a:lstStyle/>
          <a:p>
            <a:r>
              <a:rPr lang="en-US" sz="9600"/>
              <a:t>Objectives </a:t>
            </a:r>
            <a:endParaRPr lang="en-AE" sz="9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F56F8EA-3356-4455-9899-320874F6E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52182" cy="13716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3CB4B-896E-4276-AD96-97BB9316BB66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216715" y="12712700"/>
            <a:ext cx="5484971" cy="730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id="{1E490A51-E50E-41FB-9924-E5FE008301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915291"/>
              </p:ext>
            </p:extLst>
          </p:nvPr>
        </p:nvGraphicFramePr>
        <p:xfrm>
          <a:off x="12194919" y="1243584"/>
          <a:ext cx="10512861" cy="11009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7607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>
            <a:extLst>
              <a:ext uri="{FF2B5EF4-FFF2-40B4-BE49-F238E27FC236}">
                <a16:creationId xmlns:a16="http://schemas.microsoft.com/office/drawing/2014/main" id="{C5E6CFF1-2F42-4E10-9A97-F116F46F5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5">
            <a:extLst>
              <a:ext uri="{FF2B5EF4-FFF2-40B4-BE49-F238E27FC236}">
                <a16:creationId xmlns:a16="http://schemas.microsoft.com/office/drawing/2014/main" id="{3494D57A-A05B-45C0-B3F8-E790689CD9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11559" b="3833"/>
          <a:stretch/>
        </p:blipFill>
        <p:spPr>
          <a:xfrm>
            <a:off x="20" y="2"/>
            <a:ext cx="24377630" cy="13715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110656-985A-4B80-9E04-844907D9C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5" y="2131724"/>
            <a:ext cx="6624602" cy="9452552"/>
          </a:xfrm>
        </p:spPr>
        <p:txBody>
          <a:bodyPr>
            <a:normAutofit/>
          </a:bodyPr>
          <a:lstStyle/>
          <a:p>
            <a:pPr algn="r"/>
            <a:r>
              <a:rPr lang="en-US" sz="8000">
                <a:solidFill>
                  <a:srgbClr val="FFFFFF"/>
                </a:solidFill>
              </a:rPr>
              <a:t>Menti – where might we be going?</a:t>
            </a:r>
            <a:endParaRPr lang="en-AE" sz="8000">
              <a:solidFill>
                <a:srgbClr val="FFFFFF"/>
              </a:solidFill>
            </a:endParaRPr>
          </a:p>
        </p:txBody>
      </p:sp>
      <p:cxnSp>
        <p:nvCxnSpPr>
          <p:cNvPr id="16" name="Straight Connector 11">
            <a:extLst>
              <a:ext uri="{FF2B5EF4-FFF2-40B4-BE49-F238E27FC236}">
                <a16:creationId xmlns:a16="http://schemas.microsoft.com/office/drawing/2014/main" id="{67182200-4859-4C8D-BCBB-55B245C28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04320" y="4572000"/>
            <a:ext cx="0" cy="4572000"/>
          </a:xfrm>
          <a:prstGeom prst="line">
            <a:avLst/>
          </a:prstGeom>
          <a:ln w="15875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FB58A26-ACA7-454A-B26A-81F5F82A6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308072" y="2131724"/>
            <a:ext cx="11486378" cy="9452552"/>
          </a:xfrm>
        </p:spPr>
        <p:txBody>
          <a:bodyPr anchor="ctr">
            <a:normAutofit/>
          </a:bodyPr>
          <a:lstStyle/>
          <a:p>
            <a:pPr marL="342900" lvl="0" indent="-342900">
              <a:spcBef>
                <a:spcPts val="120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sz="4000" u="none" strike="noStrike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What draws you to this topic? </a:t>
            </a:r>
            <a:endParaRPr lang="en-AE" sz="4000" u="none" strike="noStrike">
              <a:solidFill>
                <a:srgbClr val="FFFFFF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buFont typeface="+mj-lt"/>
              <a:buAutoNum type="arabicParenR"/>
            </a:pPr>
            <a:r>
              <a:rPr lang="en-US" sz="4000" u="none" strike="noStrike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Why do you care about it?</a:t>
            </a:r>
            <a:endParaRPr lang="en-AE" sz="4000" u="none" strike="noStrike">
              <a:solidFill>
                <a:srgbClr val="FFFFFF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arenR"/>
            </a:pPr>
            <a:r>
              <a:rPr lang="en-US" sz="4000" u="none" strike="noStrike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Why should other people care about it? (e.g. your colleagues, parents, students educators at large)</a:t>
            </a:r>
            <a:endParaRPr lang="en-AE" sz="4000" u="none" strike="noStrike">
              <a:solidFill>
                <a:srgbClr val="FFFFFF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AE" sz="4000">
              <a:solidFill>
                <a:srgbClr val="FFFFFF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99F1C-ABCC-4424-98E7-7F9367C9A815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20901063" y="12712700"/>
            <a:ext cx="1800621" cy="730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21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4D45D-98FB-412D-B97B-68E93174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7520" y="1258532"/>
            <a:ext cx="7009164" cy="3244642"/>
          </a:xfrm>
        </p:spPr>
        <p:txBody>
          <a:bodyPr>
            <a:normAutofit/>
          </a:bodyPr>
          <a:lstStyle/>
          <a:p>
            <a:r>
              <a:rPr lang="en-US" dirty="0"/>
              <a:t>Break-out groups</a:t>
            </a:r>
            <a:endParaRPr lang="en-A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12E86-63CC-4835-9485-1D86B155AE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7524" y="4876800"/>
            <a:ext cx="7009162" cy="7570838"/>
          </a:xfrm>
        </p:spPr>
        <p:txBody>
          <a:bodyPr>
            <a:normAutofit/>
          </a:bodyPr>
          <a:lstStyle/>
          <a:p>
            <a:pPr marL="228542" indent="0">
              <a:buNone/>
            </a:pPr>
            <a:r>
              <a:rPr lang="en-US" sz="4000"/>
              <a:t>Please complete and upload to platform under Innovation Session 1 </a:t>
            </a:r>
          </a:p>
          <a:p>
            <a:pPr marL="971492" indent="-742950">
              <a:buAutoNum type="arabicParenR"/>
            </a:pPr>
            <a:r>
              <a:rPr lang="en-US" sz="4000"/>
              <a:t>Share individual responses </a:t>
            </a:r>
          </a:p>
          <a:p>
            <a:pPr marL="971492" indent="-742950">
              <a:buAutoNum type="arabicParenR"/>
            </a:pPr>
            <a:r>
              <a:rPr lang="en-US" sz="4000"/>
              <a:t>Select one topic to explore further </a:t>
            </a:r>
          </a:p>
          <a:p>
            <a:pPr marL="971492" indent="-742950">
              <a:buAutoNum type="arabicParenR"/>
            </a:pPr>
            <a:r>
              <a:rPr lang="en-US" sz="4000"/>
              <a:t>Team to complete and upload table </a:t>
            </a:r>
          </a:p>
          <a:p>
            <a:pPr marL="228542" indent="0">
              <a:buNone/>
            </a:pPr>
            <a:endParaRPr lang="en-AE" sz="4000" dirty="0"/>
          </a:p>
        </p:txBody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5695" y="0"/>
            <a:ext cx="15101955" cy="13716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4707" y="1115568"/>
            <a:ext cx="13164767" cy="1147837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2EA37-816D-4B62-84D3-B2D104DDB62E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216715" y="12712700"/>
            <a:ext cx="5484971" cy="730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-US" smtClean="0">
                <a:solidFill>
                  <a:srgbClr val="303030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>
              <a:solidFill>
                <a:srgbClr val="30303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C0B084-EDFE-48A2-A0BE-79A24E0C97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414480"/>
              </p:ext>
            </p:extLst>
          </p:nvPr>
        </p:nvGraphicFramePr>
        <p:xfrm>
          <a:off x="11309313" y="4303847"/>
          <a:ext cx="11034717" cy="43533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82190">
                  <a:extLst>
                    <a:ext uri="{9D8B030D-6E8A-4147-A177-3AD203B41FA5}">
                      <a16:colId xmlns:a16="http://schemas.microsoft.com/office/drawing/2014/main" val="3427932314"/>
                    </a:ext>
                  </a:extLst>
                </a:gridCol>
                <a:gridCol w="2163129">
                  <a:extLst>
                    <a:ext uri="{9D8B030D-6E8A-4147-A177-3AD203B41FA5}">
                      <a16:colId xmlns:a16="http://schemas.microsoft.com/office/drawing/2014/main" val="611035635"/>
                    </a:ext>
                  </a:extLst>
                </a:gridCol>
                <a:gridCol w="1844040">
                  <a:extLst>
                    <a:ext uri="{9D8B030D-6E8A-4147-A177-3AD203B41FA5}">
                      <a16:colId xmlns:a16="http://schemas.microsoft.com/office/drawing/2014/main" val="2393408718"/>
                    </a:ext>
                  </a:extLst>
                </a:gridCol>
                <a:gridCol w="1905954">
                  <a:extLst>
                    <a:ext uri="{9D8B030D-6E8A-4147-A177-3AD203B41FA5}">
                      <a16:colId xmlns:a16="http://schemas.microsoft.com/office/drawing/2014/main" val="751721038"/>
                    </a:ext>
                  </a:extLst>
                </a:gridCol>
                <a:gridCol w="2839404">
                  <a:extLst>
                    <a:ext uri="{9D8B030D-6E8A-4147-A177-3AD203B41FA5}">
                      <a16:colId xmlns:a16="http://schemas.microsoft.com/office/drawing/2014/main" val="1912167100"/>
                    </a:ext>
                  </a:extLst>
                </a:gridCol>
              </a:tblGrid>
              <a:tr h="1019937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Possible topic:</a:t>
                      </a:r>
                      <a:endParaRPr lang="en-AE" sz="33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tc h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129438"/>
                  </a:ext>
                </a:extLst>
              </a:tr>
              <a:tr h="33333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Two or three things we know for sure</a:t>
                      </a:r>
                      <a:endParaRPr lang="en-AE" sz="3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Where we got these ideas</a:t>
                      </a:r>
                      <a:endParaRPr lang="en-AE" sz="3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How we  might be wrong</a:t>
                      </a:r>
                      <a:endParaRPr lang="en-AE" sz="3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What we need to know</a:t>
                      </a:r>
                      <a:endParaRPr lang="en-AE" sz="3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3300">
                          <a:effectLst/>
                        </a:rPr>
                        <a:t>Where and how we might find some answers</a:t>
                      </a:r>
                      <a:endParaRPr lang="en-AE" sz="33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90500" marR="190500" marT="190500" marB="190500"/>
                </a:tc>
                <a:extLst>
                  <a:ext uri="{0D108BD9-81ED-4DB2-BD59-A6C34878D82A}">
                    <a16:rowId xmlns:a16="http://schemas.microsoft.com/office/drawing/2014/main" val="2270664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130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C482D-3E17-4F3D-85DB-E105DEF7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799" y="1898650"/>
            <a:ext cx="16139208" cy="47752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131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Menti – headlines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0265" y="0"/>
            <a:ext cx="0" cy="13716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12504970"/>
            <a:ext cx="2437765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781E2-2AB1-4931-B5CC-7F0240897807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8444783" y="12712700"/>
            <a:ext cx="3558059" cy="7302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0000000-1234-1234-1234-123412341234}" type="slidenum">
              <a:rPr lang="en-US" sz="1200">
                <a:solidFill>
                  <a:schemeClr val="bg1">
                    <a:lumMod val="50000"/>
                  </a:schemeClr>
                </a:solidFill>
              </a:rPr>
              <a:pPr defTabSz="914400">
                <a:spcAft>
                  <a:spcPts val="600"/>
                </a:spcAft>
              </a:pPr>
              <a:t>6</a:t>
            </a:fld>
            <a:endParaRPr lang="en-US" sz="120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55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55CD764-972B-4CA5-A885-53E55C63E1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1555" cy="137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165AB3-7006-4430-BCE3-25476BE133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39158" cy="12983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9D93DE-4FDC-4281-A612-AD98D5A5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410" y="2418172"/>
            <a:ext cx="7751677" cy="8129850"/>
          </a:xfrm>
        </p:spPr>
        <p:txBody>
          <a:bodyPr anchor="ctr">
            <a:normAutofit/>
          </a:bodyPr>
          <a:lstStyle/>
          <a:p>
            <a:r>
              <a:rPr lang="en-US" sz="10000"/>
              <a:t>Inquiry &amp; innovation </a:t>
            </a:r>
            <a:endParaRPr lang="en-AE" sz="100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2725F33-435F-480E-996D-205671CDC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8414" y="146304"/>
            <a:ext cx="2357328" cy="465926"/>
            <a:chOff x="594360" y="73152"/>
            <a:chExt cx="1178966" cy="232963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07687CC5-056E-447F-A348-E9196E738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4B7194FF-E2A4-49A6-A54A-A0B6A1AC24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18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7ED6E1D0-56BF-487D-9BD1-5D8FD79389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AD27C1B6-91C6-4DFC-99E9-F0B83DC5D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922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B4A16B45-8536-4A38-B36E-A26F7ACED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F64F5F52-7BB7-4B43-BB5B-67DB66689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427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789C00E1-E374-485E-A40E-BCF0E6C8A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9AEDDA19-1BE9-4BD1-A087-110713905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9315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9BF3970B-5A82-4527-AB38-536DF5FCF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B0A9D7D8-F150-43E1-83AD-CE553B3BD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4360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5F94325E-CD9B-4404-A2CF-D130B5387D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7E5DF248-D56C-4D96-920E-D1FC7FDDA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1895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64">
              <a:extLst>
                <a:ext uri="{FF2B5EF4-FFF2-40B4-BE49-F238E27FC236}">
                  <a16:creationId xmlns:a16="http://schemas.microsoft.com/office/drawing/2014/main" id="{C0B1AD48-9001-4AEF-AA30-56CAEC2B7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6">
              <a:extLst>
                <a:ext uri="{FF2B5EF4-FFF2-40B4-BE49-F238E27FC236}">
                  <a16:creationId xmlns:a16="http://schemas.microsoft.com/office/drawing/2014/main" id="{4864399F-6339-4CD7-A92C-52BA2D57A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400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BA4AC9BF-79DA-4D77-8227-BC5CC7563E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84310BC6-6BB6-49A0-88BA-4302E8E4F8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6904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4">
              <a:extLst>
                <a:ext uri="{FF2B5EF4-FFF2-40B4-BE49-F238E27FC236}">
                  <a16:creationId xmlns:a16="http://schemas.microsoft.com/office/drawing/2014/main" id="{4840B5CD-1F12-405E-89D3-92A9D1738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AD8181A7-FF60-4734-B51C-E622917E1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4409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4">
              <a:extLst>
                <a:ext uri="{FF2B5EF4-FFF2-40B4-BE49-F238E27FC236}">
                  <a16:creationId xmlns:a16="http://schemas.microsoft.com/office/drawing/2014/main" id="{BF5BAC90-7E94-452F-B85C-17EB7C2486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7DABFDCB-F31D-4192-A6C4-9841F0E4E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1913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Rectangle 35">
            <a:extLst>
              <a:ext uri="{FF2B5EF4-FFF2-40B4-BE49-F238E27FC236}">
                <a16:creationId xmlns:a16="http://schemas.microsoft.com/office/drawing/2014/main" id="{E3E51905-F374-4E1A-97CF-B741584B74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002768"/>
            <a:ext cx="24377650" cy="71323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B9E36-AD89-4633-A437-1C3EEF6D69D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704268" y="12984480"/>
            <a:ext cx="5484971" cy="730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6" name="Text Placeholder 2">
            <a:extLst>
              <a:ext uri="{FF2B5EF4-FFF2-40B4-BE49-F238E27FC236}">
                <a16:creationId xmlns:a16="http://schemas.microsoft.com/office/drawing/2014/main" id="{6D2DBC7C-BB1A-4A8E-A730-AE8AC46093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7741137"/>
              </p:ext>
            </p:extLst>
          </p:nvPr>
        </p:nvGraphicFramePr>
        <p:xfrm>
          <a:off x="11225907" y="914400"/>
          <a:ext cx="12231486" cy="11393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048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371555" cy="137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E60809-AA22-489E-91A1-00893BFC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3" y="369610"/>
            <a:ext cx="21025723" cy="30117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103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Getting started with documentation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1FB948-58FD-439B-9563-90BC400A1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253" y="4311297"/>
            <a:ext cx="23665255" cy="832072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711E66-ABF8-4742-9BC7-F8A27BB6855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216715" y="12712700"/>
            <a:ext cx="5484971" cy="7302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0000000-1234-1234-1234-123412341234}" type="slidenum">
              <a:rPr lang="en-US" sz="1200" smtClean="0"/>
              <a:pPr defTabSz="914400">
                <a:spcAft>
                  <a:spcPts val="600"/>
                </a:spcAft>
              </a:pPr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54375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477CF-48F8-4C70-82AF-A027D0627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939" y="730250"/>
            <a:ext cx="18875747" cy="2651126"/>
          </a:xfrm>
        </p:spPr>
        <p:txBody>
          <a:bodyPr>
            <a:normAutofit/>
          </a:bodyPr>
          <a:lstStyle/>
          <a:p>
            <a:r>
              <a:rPr lang="en-US" sz="9100"/>
              <a:t>Return to your chart and reflect on the final 2  columns </a:t>
            </a:r>
            <a:endParaRPr lang="en-AE" sz="91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F0330B1-AAAC-427D-8A95-40380162B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52182" cy="13716000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phic 7" descr="Dictionary Remove">
            <a:extLst>
              <a:ext uri="{FF2B5EF4-FFF2-40B4-BE49-F238E27FC236}">
                <a16:creationId xmlns:a16="http://schemas.microsoft.com/office/drawing/2014/main" id="{F49EDF96-2711-4DAA-928A-703F78D2A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75963" y="1141650"/>
            <a:ext cx="1828324" cy="1828324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A5157-D8C3-4099-8357-52751F247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5963" y="3651250"/>
            <a:ext cx="21025723" cy="8702676"/>
          </a:xfrm>
        </p:spPr>
        <p:txBody>
          <a:bodyPr>
            <a:normAutofit/>
          </a:bodyPr>
          <a:lstStyle/>
          <a:p>
            <a:r>
              <a:rPr lang="en-US" sz="4300"/>
              <a:t>What do you need to know?</a:t>
            </a:r>
          </a:p>
          <a:p>
            <a:r>
              <a:rPr lang="en-US" sz="4300"/>
              <a:t>How might you find our more?</a:t>
            </a:r>
          </a:p>
          <a:p>
            <a:endParaRPr lang="en-US" sz="4300"/>
          </a:p>
          <a:p>
            <a:pPr marL="228542" indent="0">
              <a:buNone/>
            </a:pPr>
            <a:r>
              <a:rPr lang="en-US" sz="4300"/>
              <a:t>Example:</a:t>
            </a:r>
            <a:endParaRPr lang="en-AE" sz="4300"/>
          </a:p>
          <a:p>
            <a:pPr marL="228542" indent="0">
              <a:buNone/>
            </a:pPr>
            <a:r>
              <a:rPr lang="en-AE" sz="4300"/>
              <a:t>Big idea: Supporting the independent learning of students </a:t>
            </a:r>
          </a:p>
          <a:p>
            <a:pPr marL="228542" indent="0">
              <a:buNone/>
            </a:pPr>
            <a:r>
              <a:rPr lang="en-AE" sz="4300"/>
              <a:t>What do we need to  know:</a:t>
            </a:r>
            <a:r>
              <a:rPr lang="en-US" sz="4300"/>
              <a:t> Are students setting targets for themselves?</a:t>
            </a:r>
          </a:p>
          <a:p>
            <a:pPr marL="228542" indent="0">
              <a:buNone/>
            </a:pPr>
            <a:r>
              <a:rPr lang="en-US" sz="4300"/>
              <a:t>How might we document this? Survey, interview, letting students writing their own learning objective for a lesson </a:t>
            </a:r>
          </a:p>
          <a:p>
            <a:pPr marL="228542" indent="0">
              <a:buNone/>
            </a:pPr>
            <a:r>
              <a:rPr lang="en-US" sz="4300"/>
              <a:t>How will you document this? Letting students write their own learning objective during </a:t>
            </a:r>
            <a:r>
              <a:rPr lang="en-US" sz="4300" err="1"/>
              <a:t>maths</a:t>
            </a:r>
            <a:r>
              <a:rPr lang="en-US" sz="4300"/>
              <a:t> on Thursday</a:t>
            </a:r>
            <a:endParaRPr lang="en-AE" sz="43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30E27-5F95-4528-AE8E-C562D75BA56D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216715" y="12712700"/>
            <a:ext cx="5484971" cy="73025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0000000-1234-1234-1234-123412341234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08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7">
      <a:dk1>
        <a:srgbClr val="737572"/>
      </a:dk1>
      <a:lt1>
        <a:srgbClr val="FFFFFF"/>
      </a:lt1>
      <a:dk2>
        <a:srgbClr val="2B2C2B"/>
      </a:dk2>
      <a:lt2>
        <a:srgbClr val="FFFFFF"/>
      </a:lt2>
      <a:accent1>
        <a:srgbClr val="3756EE"/>
      </a:accent1>
      <a:accent2>
        <a:srgbClr val="9995A3"/>
      </a:accent2>
      <a:accent3>
        <a:srgbClr val="3656ED"/>
      </a:accent3>
      <a:accent4>
        <a:srgbClr val="9995A3"/>
      </a:accent4>
      <a:accent5>
        <a:srgbClr val="3656ED"/>
      </a:accent5>
      <a:accent6>
        <a:srgbClr val="9A96A4"/>
      </a:accent6>
      <a:hlink>
        <a:srgbClr val="1E9272"/>
      </a:hlink>
      <a:folHlink>
        <a:srgbClr val="AC2624"/>
      </a:folHlink>
    </a:clrScheme>
    <a:fontScheme name="Custom 7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358EF683C32A4089D1B96E5D8D0171" ma:contentTypeVersion="11" ma:contentTypeDescription="Create a new document." ma:contentTypeScope="" ma:versionID="35af07983a1e5c8d6e8524a07fd4abf0">
  <xsd:schema xmlns:xsd="http://www.w3.org/2001/XMLSchema" xmlns:xs="http://www.w3.org/2001/XMLSchema" xmlns:p="http://schemas.microsoft.com/office/2006/metadata/properties" xmlns:ns2="10f245b2-c80d-4313-a522-98a43fe38a16" xmlns:ns3="2bf18665-2898-48a7-b669-9d229165e314" targetNamespace="http://schemas.microsoft.com/office/2006/metadata/properties" ma:root="true" ma:fieldsID="7d775fd693fcb95fd20937feff2f1f99" ns2:_="" ns3:_="">
    <xsd:import namespace="10f245b2-c80d-4313-a522-98a43fe38a16"/>
    <xsd:import namespace="2bf18665-2898-48a7-b669-9d229165e3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245b2-c80d-4313-a522-98a43fe38a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f18665-2898-48a7-b669-9d229165e31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B47767A-8169-467D-A87E-A68A85C999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4E2D79-E08F-4630-91BB-56C2C36813B4}"/>
</file>

<file path=customXml/itemProps3.xml><?xml version="1.0" encoding="utf-8"?>
<ds:datastoreItem xmlns:ds="http://schemas.openxmlformats.org/officeDocument/2006/customXml" ds:itemID="{6CFCED62-1323-4D41-9387-2061B5C7C2D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Microsoft Office PowerPoint</Application>
  <PresentationFormat>Custom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Objectives </vt:lpstr>
      <vt:lpstr>Menti – where might we be going?</vt:lpstr>
      <vt:lpstr>Break-out groups</vt:lpstr>
      <vt:lpstr>Menti – headlines </vt:lpstr>
      <vt:lpstr>Inquiry &amp; innovation </vt:lpstr>
      <vt:lpstr>Getting started with documentation</vt:lpstr>
      <vt:lpstr>Return to your chart and reflect on the final 2  columns </vt:lpstr>
      <vt:lpstr>School breakouts</vt:lpstr>
      <vt:lpstr>Menti – what documentation will you bring next week?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Nasserghodsi</dc:creator>
  <cp:lastModifiedBy>Christine Nasserghodsi</cp:lastModifiedBy>
  <cp:revision>4</cp:revision>
  <dcterms:created xsi:type="dcterms:W3CDTF">2020-10-09T09:18:21Z</dcterms:created>
  <dcterms:modified xsi:type="dcterms:W3CDTF">2021-02-24T23:08:42Z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0x010100F1358EF683C32A4089D1B96E5D8D0171</vt:lpwstr>
  </property>
</Properties>
</file>